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2" r:id="rId7"/>
  </p:sldMasterIdLst>
  <p:notesMasterIdLst>
    <p:notesMasterId r:id="rId55"/>
  </p:notesMasterIdLst>
  <p:handoutMasterIdLst>
    <p:handoutMasterId r:id="rId56"/>
  </p:handoutMasterIdLst>
  <p:sldIdLst>
    <p:sldId id="466" r:id="rId8"/>
    <p:sldId id="493" r:id="rId9"/>
    <p:sldId id="625" r:id="rId10"/>
    <p:sldId id="498" r:id="rId11"/>
    <p:sldId id="621" r:id="rId12"/>
    <p:sldId id="500" r:id="rId13"/>
    <p:sldId id="469" r:id="rId14"/>
    <p:sldId id="472" r:id="rId15"/>
    <p:sldId id="599" r:id="rId16"/>
    <p:sldId id="600" r:id="rId17"/>
    <p:sldId id="601" r:id="rId18"/>
    <p:sldId id="592" r:id="rId19"/>
    <p:sldId id="606" r:id="rId20"/>
    <p:sldId id="605" r:id="rId21"/>
    <p:sldId id="626" r:id="rId22"/>
    <p:sldId id="497" r:id="rId23"/>
    <p:sldId id="495" r:id="rId24"/>
    <p:sldId id="535" r:id="rId25"/>
    <p:sldId id="537" r:id="rId26"/>
    <p:sldId id="589" r:id="rId27"/>
    <p:sldId id="616" r:id="rId28"/>
    <p:sldId id="541" r:id="rId29"/>
    <p:sldId id="542" r:id="rId30"/>
    <p:sldId id="543" r:id="rId31"/>
    <p:sldId id="544" r:id="rId32"/>
    <p:sldId id="545" r:id="rId33"/>
    <p:sldId id="546" r:id="rId34"/>
    <p:sldId id="590" r:id="rId35"/>
    <p:sldId id="473" r:id="rId36"/>
    <p:sldId id="593" r:id="rId37"/>
    <p:sldId id="595" r:id="rId38"/>
    <p:sldId id="596" r:id="rId39"/>
    <p:sldId id="597" r:id="rId40"/>
    <p:sldId id="608" r:id="rId41"/>
    <p:sldId id="609" r:id="rId42"/>
    <p:sldId id="622" r:id="rId43"/>
    <p:sldId id="623" r:id="rId44"/>
    <p:sldId id="619" r:id="rId45"/>
    <p:sldId id="617" r:id="rId46"/>
    <p:sldId id="630" r:id="rId47"/>
    <p:sldId id="631" r:id="rId48"/>
    <p:sldId id="632" r:id="rId49"/>
    <p:sldId id="633" r:id="rId50"/>
    <p:sldId id="635" r:id="rId51"/>
    <p:sldId id="618" r:id="rId52"/>
    <p:sldId id="614" r:id="rId53"/>
    <p:sldId id="636" r:id="rId54"/>
  </p:sldIdLst>
  <p:sldSz cx="9144000" cy="5143500" type="screen16x9"/>
  <p:notesSz cx="6794500" cy="9931400"/>
  <p:defaultTextStyle>
    <a:defPPr>
      <a:defRPr lang="nb-NO"/>
    </a:defPPr>
    <a:lvl1pPr algn="l" rtl="0" fontAlgn="base">
      <a:spcBef>
        <a:spcPct val="0"/>
      </a:spcBef>
      <a:spcAft>
        <a:spcPct val="0"/>
      </a:spcAft>
      <a:defRPr sz="1000" kern="1200">
        <a:solidFill>
          <a:schemeClr val="tx1"/>
        </a:solidFill>
        <a:latin typeface="Verdana" pitchFamily="1" charset="0"/>
        <a:ea typeface="+mn-ea"/>
        <a:cs typeface="+mn-cs"/>
      </a:defRPr>
    </a:lvl1pPr>
    <a:lvl2pPr marL="457200" algn="l" rtl="0" fontAlgn="base">
      <a:spcBef>
        <a:spcPct val="0"/>
      </a:spcBef>
      <a:spcAft>
        <a:spcPct val="0"/>
      </a:spcAft>
      <a:defRPr sz="1000" kern="1200">
        <a:solidFill>
          <a:schemeClr val="tx1"/>
        </a:solidFill>
        <a:latin typeface="Verdana" pitchFamily="1" charset="0"/>
        <a:ea typeface="+mn-ea"/>
        <a:cs typeface="+mn-cs"/>
      </a:defRPr>
    </a:lvl2pPr>
    <a:lvl3pPr marL="914400" algn="l" rtl="0" fontAlgn="base">
      <a:spcBef>
        <a:spcPct val="0"/>
      </a:spcBef>
      <a:spcAft>
        <a:spcPct val="0"/>
      </a:spcAft>
      <a:defRPr sz="1000" kern="1200">
        <a:solidFill>
          <a:schemeClr val="tx1"/>
        </a:solidFill>
        <a:latin typeface="Verdana" pitchFamily="1" charset="0"/>
        <a:ea typeface="+mn-ea"/>
        <a:cs typeface="+mn-cs"/>
      </a:defRPr>
    </a:lvl3pPr>
    <a:lvl4pPr marL="1371600" algn="l" rtl="0" fontAlgn="base">
      <a:spcBef>
        <a:spcPct val="0"/>
      </a:spcBef>
      <a:spcAft>
        <a:spcPct val="0"/>
      </a:spcAft>
      <a:defRPr sz="1000" kern="1200">
        <a:solidFill>
          <a:schemeClr val="tx1"/>
        </a:solidFill>
        <a:latin typeface="Verdana" pitchFamily="1" charset="0"/>
        <a:ea typeface="+mn-ea"/>
        <a:cs typeface="+mn-cs"/>
      </a:defRPr>
    </a:lvl4pPr>
    <a:lvl5pPr marL="1828800" algn="l" rtl="0" fontAlgn="base">
      <a:spcBef>
        <a:spcPct val="0"/>
      </a:spcBef>
      <a:spcAft>
        <a:spcPct val="0"/>
      </a:spcAft>
      <a:defRPr sz="1000" kern="1200">
        <a:solidFill>
          <a:schemeClr val="tx1"/>
        </a:solidFill>
        <a:latin typeface="Verdana" pitchFamily="1" charset="0"/>
        <a:ea typeface="+mn-ea"/>
        <a:cs typeface="+mn-cs"/>
      </a:defRPr>
    </a:lvl5pPr>
    <a:lvl6pPr marL="2286000" algn="l" defTabSz="914400" rtl="0" eaLnBrk="1" latinLnBrk="0" hangingPunct="1">
      <a:defRPr sz="1000" kern="1200">
        <a:solidFill>
          <a:schemeClr val="tx1"/>
        </a:solidFill>
        <a:latin typeface="Verdana" pitchFamily="1" charset="0"/>
        <a:ea typeface="+mn-ea"/>
        <a:cs typeface="+mn-cs"/>
      </a:defRPr>
    </a:lvl6pPr>
    <a:lvl7pPr marL="2743200" algn="l" defTabSz="914400" rtl="0" eaLnBrk="1" latinLnBrk="0" hangingPunct="1">
      <a:defRPr sz="1000" kern="1200">
        <a:solidFill>
          <a:schemeClr val="tx1"/>
        </a:solidFill>
        <a:latin typeface="Verdana" pitchFamily="1" charset="0"/>
        <a:ea typeface="+mn-ea"/>
        <a:cs typeface="+mn-cs"/>
      </a:defRPr>
    </a:lvl7pPr>
    <a:lvl8pPr marL="3200400" algn="l" defTabSz="914400" rtl="0" eaLnBrk="1" latinLnBrk="0" hangingPunct="1">
      <a:defRPr sz="1000" kern="1200">
        <a:solidFill>
          <a:schemeClr val="tx1"/>
        </a:solidFill>
        <a:latin typeface="Verdana" pitchFamily="1" charset="0"/>
        <a:ea typeface="+mn-ea"/>
        <a:cs typeface="+mn-cs"/>
      </a:defRPr>
    </a:lvl8pPr>
    <a:lvl9pPr marL="3657600" algn="l" defTabSz="914400" rtl="0" eaLnBrk="1" latinLnBrk="0" hangingPunct="1">
      <a:defRPr sz="1000" kern="1200">
        <a:solidFill>
          <a:schemeClr val="tx1"/>
        </a:solidFill>
        <a:latin typeface="Verdana" pitchFamily="1"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8BCBF"/>
    <a:srgbClr val="4D80A3"/>
    <a:srgbClr val="8AB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8919E-098C-4937-8DAC-399B3F37DACB}" v="439" dt="2019-03-21T09:07:53.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0" autoAdjust="0"/>
    <p:restoredTop sz="80620" autoAdjust="0"/>
  </p:normalViewPr>
  <p:slideViewPr>
    <p:cSldViewPr snapToObjects="1">
      <p:cViewPr varScale="1">
        <p:scale>
          <a:sx n="77" d="100"/>
          <a:sy n="77" d="100"/>
        </p:scale>
        <p:origin x="714"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6" d="100"/>
          <a:sy n="66" d="100"/>
        </p:scale>
        <p:origin x="4"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p>
        </p:txBody>
      </p:sp>
      <p:sp>
        <p:nvSpPr>
          <p:cNvPr id="29699" name="Rectangle 3"/>
          <p:cNvSpPr>
            <a:spLocks noGrp="1" noChangeArrowheads="1"/>
          </p:cNvSpPr>
          <p:nvPr>
            <p:ph type="dt" sz="quarter" idx="1"/>
          </p:nvPr>
        </p:nvSpPr>
        <p:spPr bwMode="auto">
          <a:xfrm>
            <a:off x="3849688" y="0"/>
            <a:ext cx="2944812"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p>
        </p:txBody>
      </p:sp>
      <p:sp>
        <p:nvSpPr>
          <p:cNvPr id="29700" name="Rectangle 4"/>
          <p:cNvSpPr>
            <a:spLocks noGrp="1" noChangeArrowheads="1"/>
          </p:cNvSpPr>
          <p:nvPr>
            <p:ph type="ftr" sz="quarter" idx="2"/>
          </p:nvPr>
        </p:nvSpPr>
        <p:spPr bwMode="auto">
          <a:xfrm>
            <a:off x="0" y="9434513"/>
            <a:ext cx="2944813"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p>
        </p:txBody>
      </p:sp>
      <p:sp>
        <p:nvSpPr>
          <p:cNvPr id="29701" name="Rectangle 5"/>
          <p:cNvSpPr>
            <a:spLocks noGrp="1" noChangeArrowheads="1"/>
          </p:cNvSpPr>
          <p:nvPr>
            <p:ph type="sldNum" sz="quarter" idx="3"/>
          </p:nvPr>
        </p:nvSpPr>
        <p:spPr bwMode="auto">
          <a:xfrm>
            <a:off x="3849688" y="9434513"/>
            <a:ext cx="2944812"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BE4FFE9-60CA-4527-9BF8-81CEEFC4162F}" type="slidenum">
              <a:rPr lang="nb-NO"/>
              <a:pPr/>
              <a:t>‹#›</a:t>
            </a:fld>
            <a:endParaRPr lang="nb-NO"/>
          </a:p>
        </p:txBody>
      </p:sp>
    </p:spTree>
    <p:extLst>
      <p:ext uri="{BB962C8B-B14F-4D97-AF65-F5344CB8AC3E}">
        <p14:creationId xmlns:p14="http://schemas.microsoft.com/office/powerpoint/2010/main" val="4216558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p>
        </p:txBody>
      </p:sp>
      <p:sp>
        <p:nvSpPr>
          <p:cNvPr id="22531" name="Rectangle 3"/>
          <p:cNvSpPr>
            <a:spLocks noGrp="1" noChangeArrowheads="1"/>
          </p:cNvSpPr>
          <p:nvPr>
            <p:ph type="dt" idx="1"/>
          </p:nvPr>
        </p:nvSpPr>
        <p:spPr bwMode="auto">
          <a:xfrm>
            <a:off x="3848100" y="0"/>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p>
        </p:txBody>
      </p:sp>
      <p:sp>
        <p:nvSpPr>
          <p:cNvPr id="22532"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2533" name="Rectangle 5"/>
          <p:cNvSpPr>
            <a:spLocks noGrp="1" noChangeArrowheads="1"/>
          </p:cNvSpPr>
          <p:nvPr>
            <p:ph type="body" sz="quarter" idx="3"/>
          </p:nvPr>
        </p:nvSpPr>
        <p:spPr bwMode="auto">
          <a:xfrm>
            <a:off x="679450" y="4718050"/>
            <a:ext cx="5435600" cy="446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22534" name="Rectangle 6"/>
          <p:cNvSpPr>
            <a:spLocks noGrp="1" noChangeArrowheads="1"/>
          </p:cNvSpPr>
          <p:nvPr>
            <p:ph type="ftr" sz="quarter" idx="4"/>
          </p:nvPr>
        </p:nvSpPr>
        <p:spPr bwMode="auto">
          <a:xfrm>
            <a:off x="0" y="9432925"/>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p>
        </p:txBody>
      </p:sp>
      <p:sp>
        <p:nvSpPr>
          <p:cNvPr id="22535" name="Rectangle 7"/>
          <p:cNvSpPr>
            <a:spLocks noGrp="1" noChangeArrowheads="1"/>
          </p:cNvSpPr>
          <p:nvPr>
            <p:ph type="sldNum" sz="quarter" idx="5"/>
          </p:nvPr>
        </p:nvSpPr>
        <p:spPr bwMode="auto">
          <a:xfrm>
            <a:off x="3848100" y="9432925"/>
            <a:ext cx="2944813"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A1BA7EB-F057-437A-981D-4A09F8E03640}" type="slidenum">
              <a:rPr lang="nb-NO"/>
              <a:pPr/>
              <a:t>‹#›</a:t>
            </a:fld>
            <a:endParaRPr lang="nb-NO"/>
          </a:p>
        </p:txBody>
      </p:sp>
    </p:spTree>
    <p:extLst>
      <p:ext uri="{BB962C8B-B14F-4D97-AF65-F5344CB8AC3E}">
        <p14:creationId xmlns:p14="http://schemas.microsoft.com/office/powerpoint/2010/main" val="32648425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 charset="0"/>
        <a:ea typeface="+mn-ea"/>
        <a:cs typeface="+mn-cs"/>
      </a:defRPr>
    </a:lvl1pPr>
    <a:lvl2pPr marL="457200" algn="l" rtl="0" fontAlgn="base">
      <a:spcBef>
        <a:spcPct val="30000"/>
      </a:spcBef>
      <a:spcAft>
        <a:spcPct val="0"/>
      </a:spcAft>
      <a:defRPr sz="1200" kern="1200">
        <a:solidFill>
          <a:schemeClr val="tx1"/>
        </a:solidFill>
        <a:latin typeface="Verdana" pitchFamily="1" charset="0"/>
        <a:ea typeface="+mn-ea"/>
        <a:cs typeface="+mn-cs"/>
      </a:defRPr>
    </a:lvl2pPr>
    <a:lvl3pPr marL="914400" algn="l" rtl="0" fontAlgn="base">
      <a:spcBef>
        <a:spcPct val="30000"/>
      </a:spcBef>
      <a:spcAft>
        <a:spcPct val="0"/>
      </a:spcAft>
      <a:defRPr sz="1200" kern="1200">
        <a:solidFill>
          <a:schemeClr val="tx1"/>
        </a:solidFill>
        <a:latin typeface="Verdana" pitchFamily="1" charset="0"/>
        <a:ea typeface="+mn-ea"/>
        <a:cs typeface="+mn-cs"/>
      </a:defRPr>
    </a:lvl3pPr>
    <a:lvl4pPr marL="1371600" algn="l" rtl="0" fontAlgn="base">
      <a:spcBef>
        <a:spcPct val="30000"/>
      </a:spcBef>
      <a:spcAft>
        <a:spcPct val="0"/>
      </a:spcAft>
      <a:defRPr sz="1200" kern="1200">
        <a:solidFill>
          <a:schemeClr val="tx1"/>
        </a:solidFill>
        <a:latin typeface="Verdana" pitchFamily="1" charset="0"/>
        <a:ea typeface="+mn-ea"/>
        <a:cs typeface="+mn-cs"/>
      </a:defRPr>
    </a:lvl4pPr>
    <a:lvl5pPr marL="1828800" algn="l" rtl="0" fontAlgn="base">
      <a:spcBef>
        <a:spcPct val="30000"/>
      </a:spcBef>
      <a:spcAft>
        <a:spcPct val="0"/>
      </a:spcAft>
      <a:defRPr sz="1200" kern="1200">
        <a:solidFill>
          <a:schemeClr val="tx1"/>
        </a:solidFill>
        <a:latin typeface="Verdana" pitchFamily="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F04AC-904C-4F9B-8AC7-23619EB20179}" type="slidenum">
              <a:rPr lang="nb-NO"/>
              <a:pPr/>
              <a:t>1</a:t>
            </a:fld>
            <a:endParaRPr lang="nb-NO"/>
          </a:p>
        </p:txBody>
      </p:sp>
      <p:sp>
        <p:nvSpPr>
          <p:cNvPr id="395266" name="Rectangle 2"/>
          <p:cNvSpPr>
            <a:spLocks noGrp="1" noRot="1" noChangeAspect="1" noChangeArrowheads="1" noTextEdit="1"/>
          </p:cNvSpPr>
          <p:nvPr>
            <p:ph type="sldImg"/>
          </p:nvPr>
        </p:nvSpPr>
        <p:spPr>
          <a:xfrm>
            <a:off x="87313" y="744538"/>
            <a:ext cx="6619875" cy="3724275"/>
          </a:xfrm>
          <a:ln/>
        </p:spPr>
      </p:sp>
      <p:sp>
        <p:nvSpPr>
          <p:cNvPr id="395267" name="Rectangle 3"/>
          <p:cNvSpPr>
            <a:spLocks noGrp="1" noChangeArrowheads="1"/>
          </p:cNvSpPr>
          <p:nvPr>
            <p:ph type="body" idx="1"/>
          </p:nvPr>
        </p:nvSpPr>
        <p:spPr/>
        <p:txBody>
          <a:bodyPr/>
          <a:lstStyle/>
          <a:p>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79488" y="0"/>
            <a:ext cx="3124200" cy="1758950"/>
          </a:xfrm>
        </p:spPr>
      </p:sp>
      <p:sp>
        <p:nvSpPr>
          <p:cNvPr id="3" name="Plassholder for notater 2"/>
          <p:cNvSpPr>
            <a:spLocks noGrp="1"/>
          </p:cNvSpPr>
          <p:nvPr>
            <p:ph type="body" idx="1"/>
          </p:nvPr>
        </p:nvSpPr>
        <p:spPr>
          <a:xfrm>
            <a:off x="186981" y="1680130"/>
            <a:ext cx="6495089" cy="8051632"/>
          </a:xfrm>
        </p:spPr>
        <p:txBody>
          <a:bodyPr/>
          <a:lstStyle/>
          <a:p>
            <a:pPr marL="0" marR="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endParaRPr lang="nb-NO" b="1" baseline="0" dirty="0"/>
          </a:p>
        </p:txBody>
      </p:sp>
      <p:sp>
        <p:nvSpPr>
          <p:cNvPr id="4" name="Plassholder for lysbildenummer 3"/>
          <p:cNvSpPr>
            <a:spLocks noGrp="1"/>
          </p:cNvSpPr>
          <p:nvPr>
            <p:ph type="sldNum" sz="quarter" idx="10"/>
          </p:nvPr>
        </p:nvSpPr>
        <p:spPr/>
        <p:txBody>
          <a:bodyPr/>
          <a:lstStyle/>
          <a:p>
            <a:fld id="{ABC80CBE-1DF5-40BD-B56F-B8FF6BA1F8E9}" type="slidenum">
              <a:rPr lang="nb-NO" smtClean="0"/>
              <a:t>18</a:t>
            </a:fld>
            <a:endParaRPr lang="nb-NO"/>
          </a:p>
        </p:txBody>
      </p:sp>
    </p:spTree>
    <p:extLst>
      <p:ext uri="{BB962C8B-B14F-4D97-AF65-F5344CB8AC3E}">
        <p14:creationId xmlns:p14="http://schemas.microsoft.com/office/powerpoint/2010/main" val="145205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A1BA7EB-F057-437A-981D-4A09F8E03640}" type="slidenum">
              <a:rPr lang="nb-NO" smtClean="0"/>
              <a:pPr/>
              <a:t>28</a:t>
            </a:fld>
            <a:endParaRPr lang="nb-NO"/>
          </a:p>
        </p:txBody>
      </p:sp>
    </p:spTree>
    <p:extLst>
      <p:ext uri="{BB962C8B-B14F-4D97-AF65-F5344CB8AC3E}">
        <p14:creationId xmlns:p14="http://schemas.microsoft.com/office/powerpoint/2010/main" val="70217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CF04AC-904C-4F9B-8AC7-23619EB20179}" type="slidenum">
              <a:rPr kumimoji="0" lang="nb-NO" sz="1200" b="0" i="0" u="none" strike="noStrike" kern="1200" cap="none" spc="0" normalizeH="0" baseline="0" noProof="0">
                <a:ln>
                  <a:noFill/>
                </a:ln>
                <a:solidFill>
                  <a:srgbClr val="000000"/>
                </a:solidFill>
                <a:effectLst/>
                <a:uLnTx/>
                <a:uFillTx/>
                <a:latin typeface="Verdana" pitchFamily="1"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nb-NO" sz="1200" b="0" i="0" u="none" strike="noStrike" kern="1200" cap="none" spc="0" normalizeH="0" baseline="0" noProof="0">
              <a:ln>
                <a:noFill/>
              </a:ln>
              <a:solidFill>
                <a:srgbClr val="000000"/>
              </a:solidFill>
              <a:effectLst/>
              <a:uLnTx/>
              <a:uFillTx/>
              <a:latin typeface="Verdana" pitchFamily="1" charset="0"/>
              <a:ea typeface="+mn-ea"/>
              <a:cs typeface="+mn-cs"/>
            </a:endParaRPr>
          </a:p>
        </p:txBody>
      </p:sp>
      <p:sp>
        <p:nvSpPr>
          <p:cNvPr id="395266" name="Rectangle 2"/>
          <p:cNvSpPr>
            <a:spLocks noGrp="1" noRot="1" noChangeAspect="1" noChangeArrowheads="1" noTextEdit="1"/>
          </p:cNvSpPr>
          <p:nvPr>
            <p:ph type="sldImg"/>
          </p:nvPr>
        </p:nvSpPr>
        <p:spPr>
          <a:xfrm>
            <a:off x="87313" y="744538"/>
            <a:ext cx="6619875" cy="3724275"/>
          </a:xfrm>
          <a:ln/>
        </p:spPr>
      </p:sp>
      <p:sp>
        <p:nvSpPr>
          <p:cNvPr id="395267" name="Rectangle 3"/>
          <p:cNvSpPr>
            <a:spLocks noGrp="1" noChangeArrowheads="1"/>
          </p:cNvSpPr>
          <p:nvPr>
            <p:ph type="body" idx="1"/>
          </p:nvPr>
        </p:nvSpPr>
        <p:spPr/>
        <p:txBody>
          <a:bodyPr/>
          <a:lstStyle/>
          <a:p>
            <a:endParaRPr lang="nb-NO"/>
          </a:p>
        </p:txBody>
      </p:sp>
    </p:spTree>
    <p:extLst>
      <p:ext uri="{BB962C8B-B14F-4D97-AF65-F5344CB8AC3E}">
        <p14:creationId xmlns:p14="http://schemas.microsoft.com/office/powerpoint/2010/main" val="2958919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6154" name="Rectangle 10"/>
          <p:cNvSpPr>
            <a:spLocks noChangeArrowheads="1"/>
          </p:cNvSpPr>
          <p:nvPr/>
        </p:nvSpPr>
        <p:spPr bwMode="auto">
          <a:xfrm flipV="1">
            <a:off x="6588224" y="514350"/>
            <a:ext cx="2555776" cy="46291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a:p>
        </p:txBody>
      </p:sp>
      <p:sp>
        <p:nvSpPr>
          <p:cNvPr id="6153" name="Rectangle 9"/>
          <p:cNvSpPr>
            <a:spLocks noChangeArrowheads="1"/>
          </p:cNvSpPr>
          <p:nvPr/>
        </p:nvSpPr>
        <p:spPr bwMode="auto">
          <a:xfrm>
            <a:off x="0" y="514350"/>
            <a:ext cx="6516216" cy="46291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a:p>
        </p:txBody>
      </p:sp>
      <p:sp>
        <p:nvSpPr>
          <p:cNvPr id="6146" name="Rectangle 2"/>
          <p:cNvSpPr>
            <a:spLocks noGrp="1" noChangeArrowheads="1"/>
          </p:cNvSpPr>
          <p:nvPr>
            <p:ph type="ctrTitle"/>
          </p:nvPr>
        </p:nvSpPr>
        <p:spPr>
          <a:xfrm>
            <a:off x="233363" y="2715766"/>
            <a:ext cx="5638800" cy="1226394"/>
          </a:xfrm>
          <a:extLst>
            <a:ext uri="{91240B29-F687-4f45-9708-019B960494DF}">
              <a14:hiddenLine xmlns:a14="http://schemas.microsoft.com/office/drawing/2010/main" xmlns="" w="9525">
                <a:solidFill>
                  <a:schemeClr val="tx1"/>
                </a:solidFill>
                <a:miter lim="800000"/>
                <a:headEnd/>
                <a:tailEnd/>
              </a14:hiddenLine>
            </a:ext>
          </a:extLst>
        </p:spPr>
        <p:txBody>
          <a:bodyPr/>
          <a:lstStyle>
            <a:lvl1pPr>
              <a:defRPr>
                <a:solidFill>
                  <a:schemeClr val="bg1"/>
                </a:solidFill>
              </a:defRPr>
            </a:lvl1pPr>
          </a:lstStyle>
          <a:p>
            <a:pPr lvl="0"/>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6147" name="Rectangle 3"/>
          <p:cNvSpPr>
            <a:spLocks noGrp="1" noChangeArrowheads="1"/>
          </p:cNvSpPr>
          <p:nvPr>
            <p:ph type="subTitle" idx="1"/>
          </p:nvPr>
        </p:nvSpPr>
        <p:spPr>
          <a:xfrm>
            <a:off x="233363" y="3942160"/>
            <a:ext cx="5638800" cy="515540"/>
          </a:xfrm>
        </p:spPr>
        <p:txBody>
          <a:bodyPr/>
          <a:lstStyle>
            <a:lvl1pPr marL="0" indent="0">
              <a:buFontTx/>
              <a:buNone/>
              <a:defRPr>
                <a:solidFill>
                  <a:schemeClr val="bg1"/>
                </a:solidFill>
              </a:defRPr>
            </a:lvl1pPr>
          </a:lstStyle>
          <a:p>
            <a:pPr lvl="0"/>
            <a:r>
              <a:rPr lang="nb-NO" noProof="0" dirty="0" err="1"/>
              <a:t>Click</a:t>
            </a:r>
            <a:r>
              <a:rPr lang="nb-NO" noProof="0" dirty="0"/>
              <a:t> to </a:t>
            </a:r>
            <a:r>
              <a:rPr lang="nb-NO" noProof="0" dirty="0" err="1"/>
              <a:t>edit</a:t>
            </a:r>
            <a:r>
              <a:rPr lang="nb-NO" noProof="0" dirty="0"/>
              <a:t> Master </a:t>
            </a:r>
            <a:r>
              <a:rPr lang="nb-NO" noProof="0" dirty="0" err="1"/>
              <a:t>subtitle</a:t>
            </a:r>
            <a:r>
              <a:rPr lang="nb-NO" noProof="0" dirty="0"/>
              <a:t> style</a:t>
            </a:r>
          </a:p>
        </p:txBody>
      </p:sp>
      <p:pic>
        <p:nvPicPr>
          <p:cNvPr id="7" name="Picture 12" descr="uia_logo_cmy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23478"/>
            <a:ext cx="2209800" cy="3032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tmplLst>
          <p:tmpl lvl="1">
            <p:tnLst>
              <p:par>
                <p:cTn presetID="1" presetClass="entr" presetSubtype="0" fill="hold" nodeType="clickEffect">
                  <p:stCondLst>
                    <p:cond delay="0"/>
                  </p:stCondLst>
                  <p:childTnLst>
                    <p:set>
                      <p:cBhvr>
                        <p:cTn dur="1" fill="hold">
                          <p:stCondLst>
                            <p:cond delay="0"/>
                          </p:stCondLst>
                        </p:cTn>
                        <p:tgtEl>
                          <p:spTgt spid="6147"/>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91B6C8D-B05B-4BBC-9C14-19596A005FAA}" type="slidenum">
              <a:rPr lang="nb-NO"/>
              <a:pPr/>
              <a:t>‹#›</a:t>
            </a:fld>
            <a:endParaRPr lang="nb-NO">
              <a:solidFill>
                <a:schemeClr val="tx2"/>
              </a:solidFill>
            </a:endParaRPr>
          </a:p>
        </p:txBody>
      </p:sp>
    </p:spTree>
    <p:extLst>
      <p:ext uri="{BB962C8B-B14F-4D97-AF65-F5344CB8AC3E}">
        <p14:creationId xmlns:p14="http://schemas.microsoft.com/office/powerpoint/2010/main" val="344780221"/>
      </p:ext>
    </p:extLst>
  </p:cSld>
  <p:clrMapOvr>
    <a:masterClrMapping/>
  </p:clrMapOvr>
  <p:transition spd="med">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81805" y="684612"/>
            <a:ext cx="2132013" cy="4117181"/>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81000" y="684612"/>
            <a:ext cx="6248400" cy="411718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073F572D-1F05-4677-9D5F-D57BB9ED9DFE}" type="slidenum">
              <a:rPr lang="nb-NO"/>
              <a:pPr/>
              <a:t>‹#›</a:t>
            </a:fld>
            <a:endParaRPr lang="nb-NO">
              <a:solidFill>
                <a:schemeClr val="tx2"/>
              </a:solidFill>
            </a:endParaRPr>
          </a:p>
        </p:txBody>
      </p:sp>
    </p:spTree>
    <p:extLst>
      <p:ext uri="{BB962C8B-B14F-4D97-AF65-F5344CB8AC3E}">
        <p14:creationId xmlns:p14="http://schemas.microsoft.com/office/powerpoint/2010/main" val="3935786689"/>
      </p:ext>
    </p:extLst>
  </p:cSld>
  <p:clrMapOvr>
    <a:masterClrMapping/>
  </p:clrMapOvr>
  <p:transition spd="med">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6156" name="Picture 12" descr="uia_logo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139304"/>
            <a:ext cx="2209800" cy="227409"/>
          </a:xfrm>
          <a:prstGeom prst="rect">
            <a:avLst/>
          </a:prstGeom>
          <a:noFill/>
          <a:extLst>
            <a:ext uri="{909E8E84-426E-40dd-AFC4-6F175D3DCCD1}">
              <a14:hiddenFill xmlns:a14="http://schemas.microsoft.com/office/drawing/2010/main" xmlns="">
                <a:solidFill>
                  <a:srgbClr val="FFFFFF"/>
                </a:solidFill>
              </a14:hiddenFill>
            </a:ext>
          </a:extLst>
        </p:spPr>
      </p:pic>
      <p:sp>
        <p:nvSpPr>
          <p:cNvPr id="6154" name="Rectangle 10"/>
          <p:cNvSpPr>
            <a:spLocks noChangeArrowheads="1"/>
          </p:cNvSpPr>
          <p:nvPr/>
        </p:nvSpPr>
        <p:spPr bwMode="auto">
          <a:xfrm flipV="1">
            <a:off x="6324600" y="514350"/>
            <a:ext cx="2819400" cy="46291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sz="750"/>
          </a:p>
        </p:txBody>
      </p:sp>
      <p:sp>
        <p:nvSpPr>
          <p:cNvPr id="6153" name="Rectangle 9"/>
          <p:cNvSpPr>
            <a:spLocks noChangeArrowheads="1"/>
          </p:cNvSpPr>
          <p:nvPr/>
        </p:nvSpPr>
        <p:spPr bwMode="auto">
          <a:xfrm>
            <a:off x="0" y="514350"/>
            <a:ext cx="6172200" cy="46291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sz="750"/>
          </a:p>
        </p:txBody>
      </p:sp>
      <p:sp>
        <p:nvSpPr>
          <p:cNvPr id="6146" name="Rectangle 2"/>
          <p:cNvSpPr>
            <a:spLocks noGrp="1" noChangeArrowheads="1"/>
          </p:cNvSpPr>
          <p:nvPr>
            <p:ph type="ctrTitle"/>
          </p:nvPr>
        </p:nvSpPr>
        <p:spPr>
          <a:xfrm>
            <a:off x="233363" y="3313510"/>
            <a:ext cx="5638800" cy="628650"/>
          </a:xfrm>
          <a:extLst>
            <a:ext uri="{91240B29-F687-4f45-9708-019B960494DF}">
              <a14:hiddenLine xmlns:a14="http://schemas.microsoft.com/office/drawing/2010/main" xmlns="" w="9525">
                <a:solidFill>
                  <a:schemeClr val="tx1"/>
                </a:solidFill>
                <a:miter lim="800000"/>
                <a:headEnd/>
                <a:tailEnd/>
              </a14:hiddenLine>
            </a:ext>
          </a:extLst>
        </p:spPr>
        <p:txBody>
          <a:bodyPr/>
          <a:lstStyle>
            <a:lvl1pPr>
              <a:defRPr>
                <a:solidFill>
                  <a:schemeClr val="bg1"/>
                </a:solidFill>
              </a:defRPr>
            </a:lvl1pPr>
          </a:lstStyle>
          <a:p>
            <a:pPr lvl="0"/>
            <a:r>
              <a:rPr lang="nb-NO" noProof="0"/>
              <a:t>Click to edit Master title style</a:t>
            </a:r>
          </a:p>
        </p:txBody>
      </p:sp>
      <p:sp>
        <p:nvSpPr>
          <p:cNvPr id="6147" name="Rectangle 3"/>
          <p:cNvSpPr>
            <a:spLocks noGrp="1" noChangeArrowheads="1"/>
          </p:cNvSpPr>
          <p:nvPr>
            <p:ph type="subTitle" idx="1"/>
          </p:nvPr>
        </p:nvSpPr>
        <p:spPr>
          <a:xfrm>
            <a:off x="233363" y="3942160"/>
            <a:ext cx="5638800" cy="515540"/>
          </a:xfrm>
        </p:spPr>
        <p:txBody>
          <a:bodyPr/>
          <a:lstStyle>
            <a:lvl1pPr marL="0" indent="0">
              <a:buFontTx/>
              <a:buNone/>
              <a:defRPr>
                <a:solidFill>
                  <a:schemeClr val="bg1"/>
                </a:solidFill>
              </a:defRPr>
            </a:lvl1pPr>
          </a:lstStyle>
          <a:p>
            <a:pPr lvl="0"/>
            <a:r>
              <a:rPr lang="nb-NO" noProof="0"/>
              <a:t>Click to edit Master subtitle style</a:t>
            </a:r>
          </a:p>
        </p:txBody>
      </p:sp>
    </p:spTree>
    <p:extLst>
      <p:ext uri="{BB962C8B-B14F-4D97-AF65-F5344CB8AC3E}">
        <p14:creationId xmlns:p14="http://schemas.microsoft.com/office/powerpoint/2010/main" val="563571970"/>
      </p:ext>
    </p:extLst>
  </p:cSld>
  <p:clrMapOvr>
    <a:overrideClrMapping bg1="lt1" tx1="dk1" bg2="lt2" tx2="dk2" accent1="accent1" accent2="accent2" accent3="accent3" accent4="accent4" accent5="accent5" accent6="accent6" hlink="hlink" folHlink="folHlink"/>
  </p:clrMapOvr>
  <p:transition spd="med">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tmplLst>
          <p:tmpl lvl="1">
            <p:tnLst>
              <p:par>
                <p:cTn presetID="1" presetClass="entr" presetSubtype="0" fill="hold" nodeType="clickEffect">
                  <p:stCondLst>
                    <p:cond delay="0"/>
                  </p:stCondLst>
                  <p:childTnLst>
                    <p:set>
                      <p:cBhvr>
                        <p:cTn dur="1" fill="hold">
                          <p:stCondLst>
                            <p:cond delay="0"/>
                          </p:stCondLst>
                        </p:cTn>
                        <p:tgtEl>
                          <p:spTgt spid="6147"/>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6" name="Plassholder for lysbildenummer 5"/>
          <p:cNvSpPr>
            <a:spLocks noGrp="1"/>
          </p:cNvSpPr>
          <p:nvPr>
            <p:ph type="sldNum" sz="quarter" idx="12"/>
          </p:nvPr>
        </p:nvSpPr>
        <p:spPr/>
        <p:txBody>
          <a:bodyPr/>
          <a:lstStyle>
            <a:lvl1pPr>
              <a:defRPr/>
            </a:lvl1pPr>
          </a:lstStyle>
          <a:p>
            <a:fld id="{9614BCDF-16C2-4EC2-B187-DA14BE40255B}" type="slidenum">
              <a:rPr lang="nb-NO"/>
              <a:pPr/>
              <a:t>‹#›</a:t>
            </a:fld>
            <a:endParaRPr lang="nb-NO">
              <a:solidFill>
                <a:schemeClr val="tx2"/>
              </a:solidFill>
            </a:endParaRPr>
          </a:p>
        </p:txBody>
      </p:sp>
    </p:spTree>
    <p:extLst>
      <p:ext uri="{BB962C8B-B14F-4D97-AF65-F5344CB8AC3E}">
        <p14:creationId xmlns:p14="http://schemas.microsoft.com/office/powerpoint/2010/main" val="3666786059"/>
      </p:ext>
    </p:extLst>
  </p:cSld>
  <p:clrMapOvr>
    <a:masterClrMapping/>
  </p:clrMapOvr>
  <p:transition spd="med">
    <p:cut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6" name="Plassholder for lysbildenummer 5"/>
          <p:cNvSpPr>
            <a:spLocks noGrp="1"/>
          </p:cNvSpPr>
          <p:nvPr>
            <p:ph type="sldNum" sz="quarter" idx="12"/>
          </p:nvPr>
        </p:nvSpPr>
        <p:spPr/>
        <p:txBody>
          <a:bodyPr/>
          <a:lstStyle>
            <a:lvl1pPr>
              <a:defRPr/>
            </a:lvl1pPr>
          </a:lstStyle>
          <a:p>
            <a:fld id="{52EA6989-6498-4722-A88A-158D3A084433}" type="slidenum">
              <a:rPr lang="nb-NO"/>
              <a:pPr/>
              <a:t>‹#›</a:t>
            </a:fld>
            <a:endParaRPr lang="nb-NO">
              <a:solidFill>
                <a:schemeClr val="tx2"/>
              </a:solidFill>
            </a:endParaRPr>
          </a:p>
        </p:txBody>
      </p:sp>
    </p:spTree>
    <p:extLst>
      <p:ext uri="{BB962C8B-B14F-4D97-AF65-F5344CB8AC3E}">
        <p14:creationId xmlns:p14="http://schemas.microsoft.com/office/powerpoint/2010/main" val="3604797768"/>
      </p:ext>
    </p:extLst>
  </p:cSld>
  <p:clrMapOvr>
    <a:masterClrMapping/>
  </p:clrMapOvr>
  <p:transition spd="med">
    <p:cut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81003" y="1427561"/>
            <a:ext cx="4189413" cy="33742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722813" y="1427561"/>
            <a:ext cx="4191000" cy="33742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7" name="Plassholder for lysbildenummer 6"/>
          <p:cNvSpPr>
            <a:spLocks noGrp="1"/>
          </p:cNvSpPr>
          <p:nvPr>
            <p:ph type="sldNum" sz="quarter" idx="12"/>
          </p:nvPr>
        </p:nvSpPr>
        <p:spPr/>
        <p:txBody>
          <a:bodyPr/>
          <a:lstStyle>
            <a:lvl1pPr>
              <a:defRPr/>
            </a:lvl1pPr>
          </a:lstStyle>
          <a:p>
            <a:fld id="{BF361F44-F1C3-4464-B5B6-EBB07CFAE27D}" type="slidenum">
              <a:rPr lang="nb-NO"/>
              <a:pPr/>
              <a:t>‹#›</a:t>
            </a:fld>
            <a:endParaRPr lang="nb-NO">
              <a:solidFill>
                <a:schemeClr val="tx2"/>
              </a:solidFill>
            </a:endParaRPr>
          </a:p>
        </p:txBody>
      </p:sp>
    </p:spTree>
    <p:extLst>
      <p:ext uri="{BB962C8B-B14F-4D97-AF65-F5344CB8AC3E}">
        <p14:creationId xmlns:p14="http://schemas.microsoft.com/office/powerpoint/2010/main" val="3959925574"/>
      </p:ext>
    </p:extLst>
  </p:cSld>
  <p:clrMapOvr>
    <a:masterClrMapping/>
  </p:clrMapOvr>
  <p:transition spd="med">
    <p:cut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9" name="Plassholder for lysbildenummer 8"/>
          <p:cNvSpPr>
            <a:spLocks noGrp="1"/>
          </p:cNvSpPr>
          <p:nvPr>
            <p:ph type="sldNum" sz="quarter" idx="12"/>
          </p:nvPr>
        </p:nvSpPr>
        <p:spPr/>
        <p:txBody>
          <a:bodyPr/>
          <a:lstStyle>
            <a:lvl1pPr>
              <a:defRPr/>
            </a:lvl1pPr>
          </a:lstStyle>
          <a:p>
            <a:fld id="{84DBCDA1-DCEB-47BA-AA92-3710A817DAB1}" type="slidenum">
              <a:rPr lang="nb-NO"/>
              <a:pPr/>
              <a:t>‹#›</a:t>
            </a:fld>
            <a:endParaRPr lang="nb-NO">
              <a:solidFill>
                <a:schemeClr val="tx2"/>
              </a:solidFill>
            </a:endParaRPr>
          </a:p>
        </p:txBody>
      </p:sp>
    </p:spTree>
    <p:extLst>
      <p:ext uri="{BB962C8B-B14F-4D97-AF65-F5344CB8AC3E}">
        <p14:creationId xmlns:p14="http://schemas.microsoft.com/office/powerpoint/2010/main" val="986155005"/>
      </p:ext>
    </p:extLst>
  </p:cSld>
  <p:clrMapOvr>
    <a:masterClrMapping/>
  </p:clrMapOvr>
  <p:transition spd="med">
    <p:cut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5" name="Plassholder for lysbildenummer 4"/>
          <p:cNvSpPr>
            <a:spLocks noGrp="1"/>
          </p:cNvSpPr>
          <p:nvPr>
            <p:ph type="sldNum" sz="quarter" idx="12"/>
          </p:nvPr>
        </p:nvSpPr>
        <p:spPr/>
        <p:txBody>
          <a:bodyPr/>
          <a:lstStyle>
            <a:lvl1pPr>
              <a:defRPr/>
            </a:lvl1pPr>
          </a:lstStyle>
          <a:p>
            <a:fld id="{D8FC2712-47CD-44C8-B3CA-8D10AB36A611}" type="slidenum">
              <a:rPr lang="nb-NO"/>
              <a:pPr/>
              <a:t>‹#›</a:t>
            </a:fld>
            <a:endParaRPr lang="nb-NO">
              <a:solidFill>
                <a:schemeClr val="tx2"/>
              </a:solidFill>
            </a:endParaRPr>
          </a:p>
        </p:txBody>
      </p:sp>
    </p:spTree>
    <p:extLst>
      <p:ext uri="{BB962C8B-B14F-4D97-AF65-F5344CB8AC3E}">
        <p14:creationId xmlns:p14="http://schemas.microsoft.com/office/powerpoint/2010/main" val="1219811415"/>
      </p:ext>
    </p:extLst>
  </p:cSld>
  <p:clrMapOvr>
    <a:masterClrMapping/>
  </p:clrMapOvr>
  <p:transition spd="med">
    <p:cut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4" name="Plassholder for lysbildenummer 3"/>
          <p:cNvSpPr>
            <a:spLocks noGrp="1"/>
          </p:cNvSpPr>
          <p:nvPr>
            <p:ph type="sldNum" sz="quarter" idx="12"/>
          </p:nvPr>
        </p:nvSpPr>
        <p:spPr/>
        <p:txBody>
          <a:bodyPr/>
          <a:lstStyle>
            <a:lvl1pPr>
              <a:defRPr/>
            </a:lvl1pPr>
          </a:lstStyle>
          <a:p>
            <a:fld id="{A4044CC0-7F60-4163-9BD2-2CCAA967E4B0}" type="slidenum">
              <a:rPr lang="nb-NO"/>
              <a:pPr/>
              <a:t>‹#›</a:t>
            </a:fld>
            <a:endParaRPr lang="nb-NO">
              <a:solidFill>
                <a:schemeClr val="tx2"/>
              </a:solidFill>
            </a:endParaRPr>
          </a:p>
        </p:txBody>
      </p:sp>
    </p:spTree>
    <p:extLst>
      <p:ext uri="{BB962C8B-B14F-4D97-AF65-F5344CB8AC3E}">
        <p14:creationId xmlns:p14="http://schemas.microsoft.com/office/powerpoint/2010/main" val="2861315448"/>
      </p:ext>
    </p:extLst>
  </p:cSld>
  <p:clrMapOvr>
    <a:masterClrMapping/>
  </p:clrMapOvr>
  <p:transition spd="med">
    <p:cut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3" y="204787"/>
            <a:ext cx="3008313" cy="871538"/>
          </a:xfrm>
        </p:spPr>
        <p:txBody>
          <a:bodyPr/>
          <a:lstStyle>
            <a:lvl1pPr algn="l">
              <a:defRPr sz="1500" b="1"/>
            </a:lvl1pPr>
          </a:lstStyle>
          <a:p>
            <a:r>
              <a:rPr lang="nb-NO"/>
              <a:t>Klikk for å redigere tittelstil</a:t>
            </a:r>
          </a:p>
        </p:txBody>
      </p:sp>
      <p:sp>
        <p:nvSpPr>
          <p:cNvPr id="3" name="Plassholder for innhold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7" name="Plassholder for lysbildenummer 6"/>
          <p:cNvSpPr>
            <a:spLocks noGrp="1"/>
          </p:cNvSpPr>
          <p:nvPr>
            <p:ph type="sldNum" sz="quarter" idx="12"/>
          </p:nvPr>
        </p:nvSpPr>
        <p:spPr/>
        <p:txBody>
          <a:bodyPr/>
          <a:lstStyle>
            <a:lvl1pPr>
              <a:defRPr/>
            </a:lvl1pPr>
          </a:lstStyle>
          <a:p>
            <a:fld id="{218C9DAD-FEDB-4334-8090-6C9EA86DF45D}" type="slidenum">
              <a:rPr lang="nb-NO"/>
              <a:pPr/>
              <a:t>‹#›</a:t>
            </a:fld>
            <a:endParaRPr lang="nb-NO">
              <a:solidFill>
                <a:schemeClr val="tx2"/>
              </a:solidFill>
            </a:endParaRPr>
          </a:p>
        </p:txBody>
      </p:sp>
    </p:spTree>
    <p:extLst>
      <p:ext uri="{BB962C8B-B14F-4D97-AF65-F5344CB8AC3E}">
        <p14:creationId xmlns:p14="http://schemas.microsoft.com/office/powerpoint/2010/main" val="138994164"/>
      </p:ext>
    </p:extLst>
  </p:cSld>
  <p:clrMapOvr>
    <a:masterClrMapping/>
  </p:clrMapOvr>
  <p:transition spd="med">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9614BCDF-16C2-4EC2-B187-DA14BE40255B}" type="slidenum">
              <a:rPr lang="nb-NO"/>
              <a:pPr/>
              <a:t>‹#›</a:t>
            </a:fld>
            <a:endParaRPr lang="nb-NO">
              <a:solidFill>
                <a:schemeClr val="tx2"/>
              </a:solidFill>
            </a:endParaRPr>
          </a:p>
        </p:txBody>
      </p:sp>
    </p:spTree>
    <p:extLst>
      <p:ext uri="{BB962C8B-B14F-4D97-AF65-F5344CB8AC3E}">
        <p14:creationId xmlns:p14="http://schemas.microsoft.com/office/powerpoint/2010/main" val="257853392"/>
      </p:ext>
    </p:extLst>
  </p:cSld>
  <p:clrMapOvr>
    <a:masterClrMapping/>
  </p:clrMapOvr>
  <p:transition spd="med">
    <p:cut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lstStyle>
            <a:lvl1pPr algn="l">
              <a:defRPr sz="15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7" name="Plassholder for lysbildenummer 6"/>
          <p:cNvSpPr>
            <a:spLocks noGrp="1"/>
          </p:cNvSpPr>
          <p:nvPr>
            <p:ph type="sldNum" sz="quarter" idx="12"/>
          </p:nvPr>
        </p:nvSpPr>
        <p:spPr/>
        <p:txBody>
          <a:bodyPr/>
          <a:lstStyle>
            <a:lvl1pPr>
              <a:defRPr/>
            </a:lvl1pPr>
          </a:lstStyle>
          <a:p>
            <a:fld id="{8BA30E18-585E-431B-9B4A-B2651B9B343B}" type="slidenum">
              <a:rPr lang="nb-NO"/>
              <a:pPr/>
              <a:t>‹#›</a:t>
            </a:fld>
            <a:endParaRPr lang="nb-NO">
              <a:solidFill>
                <a:schemeClr val="tx2"/>
              </a:solidFill>
            </a:endParaRPr>
          </a:p>
        </p:txBody>
      </p:sp>
    </p:spTree>
    <p:extLst>
      <p:ext uri="{BB962C8B-B14F-4D97-AF65-F5344CB8AC3E}">
        <p14:creationId xmlns:p14="http://schemas.microsoft.com/office/powerpoint/2010/main" val="3541092763"/>
      </p:ext>
    </p:extLst>
  </p:cSld>
  <p:clrMapOvr>
    <a:masterClrMapping/>
  </p:clrMapOvr>
  <p:transition spd="med">
    <p:cut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6" name="Plassholder for lysbildenummer 5"/>
          <p:cNvSpPr>
            <a:spLocks noGrp="1"/>
          </p:cNvSpPr>
          <p:nvPr>
            <p:ph type="sldNum" sz="quarter" idx="12"/>
          </p:nvPr>
        </p:nvSpPr>
        <p:spPr/>
        <p:txBody>
          <a:bodyPr/>
          <a:lstStyle>
            <a:lvl1pPr>
              <a:defRPr/>
            </a:lvl1pPr>
          </a:lstStyle>
          <a:p>
            <a:fld id="{591B6C8D-B05B-4BBC-9C14-19596A005FAA}" type="slidenum">
              <a:rPr lang="nb-NO"/>
              <a:pPr/>
              <a:t>‹#›</a:t>
            </a:fld>
            <a:endParaRPr lang="nb-NO">
              <a:solidFill>
                <a:schemeClr val="tx2"/>
              </a:solidFill>
            </a:endParaRPr>
          </a:p>
        </p:txBody>
      </p:sp>
    </p:spTree>
    <p:extLst>
      <p:ext uri="{BB962C8B-B14F-4D97-AF65-F5344CB8AC3E}">
        <p14:creationId xmlns:p14="http://schemas.microsoft.com/office/powerpoint/2010/main" val="875157644"/>
      </p:ext>
    </p:extLst>
  </p:cSld>
  <p:clrMapOvr>
    <a:masterClrMapping/>
  </p:clrMapOvr>
  <p:transition spd="med">
    <p:cut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81803" y="684611"/>
            <a:ext cx="2132013" cy="4117181"/>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81000" y="684611"/>
            <a:ext cx="6248400" cy="411718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r>
              <a:rPr lang="nb-NO"/>
              <a:t>Studiestart 2008 v/Eli Skaranger</a:t>
            </a:r>
            <a:endParaRPr lang="nb-NO">
              <a:solidFill>
                <a:schemeClr val="tx2"/>
              </a:solidFill>
            </a:endParaRPr>
          </a:p>
        </p:txBody>
      </p:sp>
      <p:sp>
        <p:nvSpPr>
          <p:cNvPr id="6" name="Plassholder for lysbildenummer 5"/>
          <p:cNvSpPr>
            <a:spLocks noGrp="1"/>
          </p:cNvSpPr>
          <p:nvPr>
            <p:ph type="sldNum" sz="quarter" idx="12"/>
          </p:nvPr>
        </p:nvSpPr>
        <p:spPr/>
        <p:txBody>
          <a:bodyPr/>
          <a:lstStyle>
            <a:lvl1pPr>
              <a:defRPr/>
            </a:lvl1pPr>
          </a:lstStyle>
          <a:p>
            <a:fld id="{073F572D-1F05-4677-9D5F-D57BB9ED9DFE}" type="slidenum">
              <a:rPr lang="nb-NO"/>
              <a:pPr/>
              <a:t>‹#›</a:t>
            </a:fld>
            <a:endParaRPr lang="nb-NO">
              <a:solidFill>
                <a:schemeClr val="tx2"/>
              </a:solidFill>
            </a:endParaRPr>
          </a:p>
        </p:txBody>
      </p:sp>
    </p:spTree>
    <p:extLst>
      <p:ext uri="{BB962C8B-B14F-4D97-AF65-F5344CB8AC3E}">
        <p14:creationId xmlns:p14="http://schemas.microsoft.com/office/powerpoint/2010/main" val="1596202853"/>
      </p:ext>
    </p:extLst>
  </p:cSld>
  <p:clrMapOvr>
    <a:masterClrMapping/>
  </p:clrMapOvr>
  <p:transition spd="med">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7"/>
            <a:ext cx="7772400" cy="1282798"/>
          </a:xfrm>
        </p:spPr>
        <p:txBody>
          <a:bodyPr anchor="t"/>
          <a:lstStyle>
            <a:lvl1pPr algn="l">
              <a:defRPr sz="4000" b="1" cap="all"/>
            </a:lvl1pPr>
          </a:lstStyle>
          <a:p>
            <a:r>
              <a:rPr lang="nb-NO" dirty="0"/>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2EA6989-6498-4722-A88A-158D3A084433}" type="slidenum">
              <a:rPr lang="nb-NO"/>
              <a:pPr/>
              <a:t>‹#›</a:t>
            </a:fld>
            <a:endParaRPr lang="nb-NO">
              <a:solidFill>
                <a:schemeClr val="tx2"/>
              </a:solidFill>
            </a:endParaRPr>
          </a:p>
        </p:txBody>
      </p:sp>
    </p:spTree>
    <p:extLst>
      <p:ext uri="{BB962C8B-B14F-4D97-AF65-F5344CB8AC3E}">
        <p14:creationId xmlns:p14="http://schemas.microsoft.com/office/powerpoint/2010/main" val="3940132783"/>
      </p:ext>
    </p:extLst>
  </p:cSld>
  <p:clrMapOvr>
    <a:masterClrMapping/>
  </p:clrMapOvr>
  <p:transition spd="med">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sz="half" idx="1"/>
          </p:nvPr>
        </p:nvSpPr>
        <p:spPr>
          <a:xfrm>
            <a:off x="381005" y="1427562"/>
            <a:ext cx="4189413" cy="337423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722813" y="1427562"/>
            <a:ext cx="4191000" cy="337423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dirty="0"/>
          </a:p>
        </p:txBody>
      </p:sp>
      <p:sp>
        <p:nvSpPr>
          <p:cNvPr id="7" name="Plassholder for lysbildenummer 6"/>
          <p:cNvSpPr>
            <a:spLocks noGrp="1"/>
          </p:cNvSpPr>
          <p:nvPr>
            <p:ph type="sldNum" sz="quarter" idx="12"/>
          </p:nvPr>
        </p:nvSpPr>
        <p:spPr/>
        <p:txBody>
          <a:bodyPr/>
          <a:lstStyle>
            <a:lvl1pPr>
              <a:defRPr/>
            </a:lvl1pPr>
          </a:lstStyle>
          <a:p>
            <a:fld id="{BF361F44-F1C3-4464-B5B6-EBB07CFAE27D}" type="slidenum">
              <a:rPr lang="nb-NO"/>
              <a:pPr/>
              <a:t>‹#›</a:t>
            </a:fld>
            <a:endParaRPr lang="nb-NO" dirty="0">
              <a:solidFill>
                <a:schemeClr val="tx2"/>
              </a:solidFill>
            </a:endParaRPr>
          </a:p>
        </p:txBody>
      </p:sp>
    </p:spTree>
    <p:extLst>
      <p:ext uri="{BB962C8B-B14F-4D97-AF65-F5344CB8AC3E}">
        <p14:creationId xmlns:p14="http://schemas.microsoft.com/office/powerpoint/2010/main" val="1655035711"/>
      </p:ext>
    </p:extLst>
  </p:cSld>
  <p:clrMapOvr>
    <a:masterClrMapping/>
  </p:clrMapOvr>
  <p:transition spd="med">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64784" y="627535"/>
            <a:ext cx="8229600" cy="587295"/>
          </a:xfrm>
        </p:spPr>
        <p:txBody>
          <a:bodyPr/>
          <a:lstStyle>
            <a:lvl1pPr>
              <a:defRPr/>
            </a:lvl1pPr>
          </a:lstStyle>
          <a:p>
            <a:r>
              <a:rPr lang="nb-NO" dirty="0"/>
              <a:t>Klikk for å redigere tittelstil</a:t>
            </a:r>
          </a:p>
        </p:txBody>
      </p:sp>
      <p:sp>
        <p:nvSpPr>
          <p:cNvPr id="3" name="Plassholder for tekst 2"/>
          <p:cNvSpPr>
            <a:spLocks noGrp="1"/>
          </p:cNvSpPr>
          <p:nvPr>
            <p:ph type="body" idx="1"/>
          </p:nvPr>
        </p:nvSpPr>
        <p:spPr>
          <a:xfrm>
            <a:off x="457200" y="1295352"/>
            <a:ext cx="4040188" cy="844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p:cNvSpPr>
            <a:spLocks noGrp="1"/>
          </p:cNvSpPr>
          <p:nvPr>
            <p:ph sz="half" idx="2"/>
          </p:nvPr>
        </p:nvSpPr>
        <p:spPr>
          <a:xfrm>
            <a:off x="457200" y="2139703"/>
            <a:ext cx="4040188" cy="245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4645030" y="1286838"/>
            <a:ext cx="4041775" cy="844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6" name="Plassholder for innhold 5"/>
          <p:cNvSpPr>
            <a:spLocks noGrp="1"/>
          </p:cNvSpPr>
          <p:nvPr>
            <p:ph sz="quarter" idx="4"/>
          </p:nvPr>
        </p:nvSpPr>
        <p:spPr>
          <a:xfrm>
            <a:off x="4645030" y="2139703"/>
            <a:ext cx="4041775" cy="245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84DBCDA1-DCEB-47BA-AA92-3710A817DAB1}" type="slidenum">
              <a:rPr lang="nb-NO"/>
              <a:pPr/>
              <a:t>‹#›</a:t>
            </a:fld>
            <a:endParaRPr lang="nb-NO">
              <a:solidFill>
                <a:schemeClr val="tx2"/>
              </a:solidFill>
            </a:endParaRPr>
          </a:p>
        </p:txBody>
      </p:sp>
    </p:spTree>
    <p:extLst>
      <p:ext uri="{BB962C8B-B14F-4D97-AF65-F5344CB8AC3E}">
        <p14:creationId xmlns:p14="http://schemas.microsoft.com/office/powerpoint/2010/main" val="1412532674"/>
      </p:ext>
    </p:extLst>
  </p:cSld>
  <p:clrMapOvr>
    <a:masterClrMapping/>
  </p:clrMapOvr>
  <p:transition spd="med">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D8FC2712-47CD-44C8-B3CA-8D10AB36A611}" type="slidenum">
              <a:rPr lang="nb-NO"/>
              <a:pPr/>
              <a:t>‹#›</a:t>
            </a:fld>
            <a:endParaRPr lang="nb-NO">
              <a:solidFill>
                <a:schemeClr val="tx2"/>
              </a:solidFill>
            </a:endParaRPr>
          </a:p>
        </p:txBody>
      </p:sp>
    </p:spTree>
    <p:extLst>
      <p:ext uri="{BB962C8B-B14F-4D97-AF65-F5344CB8AC3E}">
        <p14:creationId xmlns:p14="http://schemas.microsoft.com/office/powerpoint/2010/main" val="781189041"/>
      </p:ext>
    </p:extLst>
  </p:cSld>
  <p:clrMapOvr>
    <a:masterClrMapping/>
  </p:clrMapOvr>
  <p:transition spd="med">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A4044CC0-7F60-4163-9BD2-2CCAA967E4B0}" type="slidenum">
              <a:rPr lang="nb-NO"/>
              <a:pPr/>
              <a:t>‹#›</a:t>
            </a:fld>
            <a:endParaRPr lang="nb-NO">
              <a:solidFill>
                <a:schemeClr val="tx2"/>
              </a:solidFill>
            </a:endParaRPr>
          </a:p>
        </p:txBody>
      </p:sp>
    </p:spTree>
    <p:extLst>
      <p:ext uri="{BB962C8B-B14F-4D97-AF65-F5344CB8AC3E}">
        <p14:creationId xmlns:p14="http://schemas.microsoft.com/office/powerpoint/2010/main" val="1153199924"/>
      </p:ext>
    </p:extLst>
  </p:cSld>
  <p:clrMapOvr>
    <a:masterClrMapping/>
  </p:clrMapOvr>
  <p:transition spd="med">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5" y="699542"/>
            <a:ext cx="3008313" cy="648073"/>
          </a:xfrm>
        </p:spPr>
        <p:txBody>
          <a:bodyPr/>
          <a:lstStyle>
            <a:lvl1pPr algn="l">
              <a:defRPr sz="2000" b="1"/>
            </a:lvl1pPr>
          </a:lstStyle>
          <a:p>
            <a:r>
              <a:rPr lang="nb-NO" dirty="0"/>
              <a:t>Klikk for å redigere tittelstil</a:t>
            </a:r>
          </a:p>
        </p:txBody>
      </p:sp>
      <p:sp>
        <p:nvSpPr>
          <p:cNvPr id="3" name="Plassholder for innhold 2"/>
          <p:cNvSpPr>
            <a:spLocks noGrp="1"/>
          </p:cNvSpPr>
          <p:nvPr>
            <p:ph idx="1"/>
          </p:nvPr>
        </p:nvSpPr>
        <p:spPr>
          <a:xfrm>
            <a:off x="3575050" y="699542"/>
            <a:ext cx="5111750" cy="38950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457205" y="1347615"/>
            <a:ext cx="3008313" cy="32470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218C9DAD-FEDB-4334-8090-6C9EA86DF45D}" type="slidenum">
              <a:rPr lang="nb-NO"/>
              <a:pPr/>
              <a:t>‹#›</a:t>
            </a:fld>
            <a:endParaRPr lang="nb-NO">
              <a:solidFill>
                <a:schemeClr val="tx2"/>
              </a:solidFill>
            </a:endParaRPr>
          </a:p>
        </p:txBody>
      </p:sp>
    </p:spTree>
    <p:extLst>
      <p:ext uri="{BB962C8B-B14F-4D97-AF65-F5344CB8AC3E}">
        <p14:creationId xmlns:p14="http://schemas.microsoft.com/office/powerpoint/2010/main" val="2918190207"/>
      </p:ext>
    </p:extLst>
  </p:cSld>
  <p:clrMapOvr>
    <a:masterClrMapping/>
  </p:clrMapOvr>
  <p:transition spd="med">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27534"/>
            <a:ext cx="5486400" cy="29181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8BA30E18-585E-431B-9B4A-B2651B9B343B}" type="slidenum">
              <a:rPr lang="nb-NO"/>
              <a:pPr/>
              <a:t>‹#›</a:t>
            </a:fld>
            <a:endParaRPr lang="nb-NO">
              <a:solidFill>
                <a:schemeClr val="tx2"/>
              </a:solidFill>
            </a:endParaRPr>
          </a:p>
        </p:txBody>
      </p:sp>
    </p:spTree>
    <p:extLst>
      <p:ext uri="{BB962C8B-B14F-4D97-AF65-F5344CB8AC3E}">
        <p14:creationId xmlns:p14="http://schemas.microsoft.com/office/powerpoint/2010/main" val="2238771054"/>
      </p:ext>
    </p:extLst>
  </p:cSld>
  <p:clrMapOvr>
    <a:masterClrMapping/>
  </p:clrMapOvr>
  <p:transition spd="med">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flipV="1">
            <a:off x="0" y="0"/>
            <a:ext cx="9144000" cy="5143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a:p>
        </p:txBody>
      </p:sp>
      <p:sp>
        <p:nvSpPr>
          <p:cNvPr id="1026" name="Rectangle 2"/>
          <p:cNvSpPr>
            <a:spLocks noGrp="1" noChangeArrowheads="1"/>
          </p:cNvSpPr>
          <p:nvPr>
            <p:ph type="title"/>
          </p:nvPr>
        </p:nvSpPr>
        <p:spPr bwMode="auto">
          <a:xfrm>
            <a:off x="381002" y="684610"/>
            <a:ext cx="8532813" cy="62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dirty="0" err="1"/>
              <a:t>Click</a:t>
            </a:r>
            <a:r>
              <a:rPr lang="nb-NO" dirty="0"/>
              <a:t> to </a:t>
            </a:r>
            <a:r>
              <a:rPr lang="nb-NO" dirty="0" err="1"/>
              <a:t>edit</a:t>
            </a:r>
            <a:r>
              <a:rPr lang="nb-NO" dirty="0"/>
              <a:t> Master </a:t>
            </a:r>
            <a:r>
              <a:rPr lang="nb-NO" dirty="0" err="1"/>
              <a:t>title</a:t>
            </a:r>
            <a:r>
              <a:rPr lang="nb-NO" dirty="0"/>
              <a:t> style</a:t>
            </a:r>
          </a:p>
        </p:txBody>
      </p:sp>
      <p:sp>
        <p:nvSpPr>
          <p:cNvPr id="1027" name="Rectangle 3"/>
          <p:cNvSpPr>
            <a:spLocks noGrp="1" noChangeArrowheads="1"/>
          </p:cNvSpPr>
          <p:nvPr>
            <p:ph type="body" idx="1"/>
          </p:nvPr>
        </p:nvSpPr>
        <p:spPr bwMode="auto">
          <a:xfrm>
            <a:off x="381002" y="1427562"/>
            <a:ext cx="8532813" cy="3374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033" name="Rectangle 9"/>
          <p:cNvSpPr>
            <a:spLocks noGrp="1" noChangeArrowheads="1"/>
          </p:cNvSpPr>
          <p:nvPr>
            <p:ph type="dt" sz="half" idx="2"/>
          </p:nvPr>
        </p:nvSpPr>
        <p:spPr bwMode="auto">
          <a:xfrm>
            <a:off x="6324602" y="4914902"/>
            <a:ext cx="1217613" cy="172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nb-NO"/>
          </a:p>
        </p:txBody>
      </p:sp>
      <p:sp>
        <p:nvSpPr>
          <p:cNvPr id="1035" name="Rectangle 11"/>
          <p:cNvSpPr>
            <a:spLocks noGrp="1" noChangeArrowheads="1"/>
          </p:cNvSpPr>
          <p:nvPr>
            <p:ph type="sldNum" sz="quarter" idx="4"/>
          </p:nvPr>
        </p:nvSpPr>
        <p:spPr bwMode="auto">
          <a:xfrm>
            <a:off x="7618413" y="4914902"/>
            <a:ext cx="1295400" cy="172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chemeClr val="bg2"/>
                </a:solidFill>
              </a:defRPr>
            </a:lvl1pPr>
          </a:lstStyle>
          <a:p>
            <a:fld id="{5E21520D-0BA9-4500-886E-D9FDAEC3FA11}" type="slidenum">
              <a:rPr lang="nb-NO"/>
              <a:pPr/>
              <a:t>‹#›</a:t>
            </a:fld>
            <a:endParaRPr lang="nb-NO">
              <a:solidFill>
                <a:schemeClr val="tx2"/>
              </a:solidFill>
            </a:endParaRPr>
          </a:p>
        </p:txBody>
      </p:sp>
      <p:pic>
        <p:nvPicPr>
          <p:cNvPr id="9" name="Picture 12" descr="uia_logo_neg_cmyk"/>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9952" y="123479"/>
            <a:ext cx="2209800" cy="303213"/>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cut thruBlk="1"/>
  </p:transition>
  <p:txStyles>
    <p:titleStyle>
      <a:lvl1pPr algn="l" rtl="0" fontAlgn="base">
        <a:spcBef>
          <a:spcPct val="0"/>
        </a:spcBef>
        <a:spcAft>
          <a:spcPct val="0"/>
        </a:spcAft>
        <a:defRPr sz="4000">
          <a:solidFill>
            <a:schemeClr val="bg2"/>
          </a:solidFill>
          <a:latin typeface="+mj-lt"/>
          <a:ea typeface="+mj-ea"/>
          <a:cs typeface="+mj-cs"/>
        </a:defRPr>
      </a:lvl1pPr>
      <a:lvl2pPr algn="l" rtl="0" fontAlgn="base">
        <a:spcBef>
          <a:spcPct val="0"/>
        </a:spcBef>
        <a:spcAft>
          <a:spcPct val="0"/>
        </a:spcAft>
        <a:defRPr sz="2200">
          <a:solidFill>
            <a:schemeClr val="bg2"/>
          </a:solidFill>
          <a:latin typeface="Verdana" pitchFamily="1" charset="0"/>
        </a:defRPr>
      </a:lvl2pPr>
      <a:lvl3pPr algn="l" rtl="0" fontAlgn="base">
        <a:spcBef>
          <a:spcPct val="0"/>
        </a:spcBef>
        <a:spcAft>
          <a:spcPct val="0"/>
        </a:spcAft>
        <a:defRPr sz="2200">
          <a:solidFill>
            <a:schemeClr val="bg2"/>
          </a:solidFill>
          <a:latin typeface="Verdana" pitchFamily="1" charset="0"/>
        </a:defRPr>
      </a:lvl3pPr>
      <a:lvl4pPr algn="l" rtl="0" fontAlgn="base">
        <a:spcBef>
          <a:spcPct val="0"/>
        </a:spcBef>
        <a:spcAft>
          <a:spcPct val="0"/>
        </a:spcAft>
        <a:defRPr sz="2200">
          <a:solidFill>
            <a:schemeClr val="bg2"/>
          </a:solidFill>
          <a:latin typeface="Verdana" pitchFamily="1" charset="0"/>
        </a:defRPr>
      </a:lvl4pPr>
      <a:lvl5pPr algn="l" rtl="0" fontAlgn="base">
        <a:spcBef>
          <a:spcPct val="0"/>
        </a:spcBef>
        <a:spcAft>
          <a:spcPct val="0"/>
        </a:spcAft>
        <a:defRPr sz="2200">
          <a:solidFill>
            <a:schemeClr val="bg2"/>
          </a:solidFill>
          <a:latin typeface="Verdana" pitchFamily="1" charset="0"/>
        </a:defRPr>
      </a:lvl5pPr>
      <a:lvl6pPr marL="457200" algn="l" rtl="0" fontAlgn="base">
        <a:spcBef>
          <a:spcPct val="0"/>
        </a:spcBef>
        <a:spcAft>
          <a:spcPct val="0"/>
        </a:spcAft>
        <a:defRPr sz="2200">
          <a:solidFill>
            <a:schemeClr val="bg2"/>
          </a:solidFill>
          <a:latin typeface="Verdana" pitchFamily="1" charset="0"/>
        </a:defRPr>
      </a:lvl6pPr>
      <a:lvl7pPr marL="914400" algn="l" rtl="0" fontAlgn="base">
        <a:spcBef>
          <a:spcPct val="0"/>
        </a:spcBef>
        <a:spcAft>
          <a:spcPct val="0"/>
        </a:spcAft>
        <a:defRPr sz="2200">
          <a:solidFill>
            <a:schemeClr val="bg2"/>
          </a:solidFill>
          <a:latin typeface="Verdana" pitchFamily="1" charset="0"/>
        </a:defRPr>
      </a:lvl7pPr>
      <a:lvl8pPr marL="1371600" algn="l" rtl="0" fontAlgn="base">
        <a:spcBef>
          <a:spcPct val="0"/>
        </a:spcBef>
        <a:spcAft>
          <a:spcPct val="0"/>
        </a:spcAft>
        <a:defRPr sz="2200">
          <a:solidFill>
            <a:schemeClr val="bg2"/>
          </a:solidFill>
          <a:latin typeface="Verdana" pitchFamily="1" charset="0"/>
        </a:defRPr>
      </a:lvl8pPr>
      <a:lvl9pPr marL="1828800" algn="l" rtl="0" fontAlgn="base">
        <a:spcBef>
          <a:spcPct val="0"/>
        </a:spcBef>
        <a:spcAft>
          <a:spcPct val="0"/>
        </a:spcAft>
        <a:defRPr sz="2200">
          <a:solidFill>
            <a:schemeClr val="bg2"/>
          </a:solidFill>
          <a:latin typeface="Verdana" pitchFamily="1" charset="0"/>
        </a:defRPr>
      </a:lvl9pPr>
    </p:titleStyle>
    <p:bodyStyle>
      <a:lvl1pPr marL="176213" indent="-176213" algn="l" rtl="0" fontAlgn="base">
        <a:lnSpc>
          <a:spcPct val="120000"/>
        </a:lnSpc>
        <a:spcBef>
          <a:spcPct val="20000"/>
        </a:spcBef>
        <a:spcAft>
          <a:spcPct val="0"/>
        </a:spcAft>
        <a:buSzPct val="75000"/>
        <a:buChar char="•"/>
        <a:defRPr sz="2000">
          <a:solidFill>
            <a:schemeClr val="tx1"/>
          </a:solidFill>
          <a:latin typeface="+mn-lt"/>
          <a:ea typeface="+mn-ea"/>
          <a:cs typeface="+mn-cs"/>
        </a:defRPr>
      </a:lvl1pPr>
      <a:lvl2pPr marL="539750" indent="-184150" algn="l" rtl="0" fontAlgn="base">
        <a:lnSpc>
          <a:spcPct val="120000"/>
        </a:lnSpc>
        <a:spcBef>
          <a:spcPct val="20000"/>
        </a:spcBef>
        <a:spcAft>
          <a:spcPct val="0"/>
        </a:spcAft>
        <a:buSzPct val="75000"/>
        <a:buChar char="•"/>
        <a:defRPr sz="1600">
          <a:solidFill>
            <a:schemeClr val="tx1"/>
          </a:solidFill>
          <a:latin typeface="+mn-lt"/>
        </a:defRPr>
      </a:lvl2pPr>
      <a:lvl3pPr marL="893763" indent="-174625" algn="l" rtl="0" fontAlgn="base">
        <a:lnSpc>
          <a:spcPct val="120000"/>
        </a:lnSpc>
        <a:spcBef>
          <a:spcPct val="20000"/>
        </a:spcBef>
        <a:spcAft>
          <a:spcPct val="0"/>
        </a:spcAft>
        <a:buSzPct val="75000"/>
        <a:buChar char="•"/>
        <a:defRPr sz="1600">
          <a:solidFill>
            <a:schemeClr val="tx1"/>
          </a:solidFill>
          <a:latin typeface="+mn-lt"/>
        </a:defRPr>
      </a:lvl3pPr>
      <a:lvl4pPr marL="1254125" indent="-176213" algn="l" rtl="0" fontAlgn="base">
        <a:lnSpc>
          <a:spcPct val="120000"/>
        </a:lnSpc>
        <a:spcBef>
          <a:spcPct val="20000"/>
        </a:spcBef>
        <a:spcAft>
          <a:spcPct val="0"/>
        </a:spcAft>
        <a:buSzPct val="75000"/>
        <a:buChar char="•"/>
        <a:defRPr sz="1600">
          <a:solidFill>
            <a:schemeClr val="tx1"/>
          </a:solidFill>
          <a:latin typeface="+mn-lt"/>
        </a:defRPr>
      </a:lvl4pPr>
      <a:lvl5pPr marL="1611313" indent="-177800" algn="l" rtl="0" fontAlgn="base">
        <a:lnSpc>
          <a:spcPct val="120000"/>
        </a:lnSpc>
        <a:spcBef>
          <a:spcPct val="20000"/>
        </a:spcBef>
        <a:spcAft>
          <a:spcPct val="0"/>
        </a:spcAft>
        <a:buSzPct val="75000"/>
        <a:buChar char="•"/>
        <a:defRPr sz="1600">
          <a:solidFill>
            <a:schemeClr val="tx1"/>
          </a:solidFill>
          <a:latin typeface="+mn-lt"/>
        </a:defRPr>
      </a:lvl5pPr>
      <a:lvl6pPr marL="2068513" indent="-177800" algn="l" rtl="0" fontAlgn="base">
        <a:lnSpc>
          <a:spcPct val="120000"/>
        </a:lnSpc>
        <a:spcBef>
          <a:spcPct val="20000"/>
        </a:spcBef>
        <a:spcAft>
          <a:spcPct val="0"/>
        </a:spcAft>
        <a:buSzPct val="75000"/>
        <a:buChar char="•"/>
        <a:defRPr sz="1600">
          <a:solidFill>
            <a:schemeClr val="tx1"/>
          </a:solidFill>
          <a:latin typeface="+mn-lt"/>
        </a:defRPr>
      </a:lvl6pPr>
      <a:lvl7pPr marL="2525713" indent="-177800" algn="l" rtl="0" fontAlgn="base">
        <a:lnSpc>
          <a:spcPct val="120000"/>
        </a:lnSpc>
        <a:spcBef>
          <a:spcPct val="20000"/>
        </a:spcBef>
        <a:spcAft>
          <a:spcPct val="0"/>
        </a:spcAft>
        <a:buSzPct val="75000"/>
        <a:buChar char="•"/>
        <a:defRPr sz="1600">
          <a:solidFill>
            <a:schemeClr val="tx1"/>
          </a:solidFill>
          <a:latin typeface="+mn-lt"/>
        </a:defRPr>
      </a:lvl7pPr>
      <a:lvl8pPr marL="2982913" indent="-177800" algn="l" rtl="0" fontAlgn="base">
        <a:lnSpc>
          <a:spcPct val="120000"/>
        </a:lnSpc>
        <a:spcBef>
          <a:spcPct val="20000"/>
        </a:spcBef>
        <a:spcAft>
          <a:spcPct val="0"/>
        </a:spcAft>
        <a:buSzPct val="75000"/>
        <a:buChar char="•"/>
        <a:defRPr sz="1600">
          <a:solidFill>
            <a:schemeClr val="tx1"/>
          </a:solidFill>
          <a:latin typeface="+mn-lt"/>
        </a:defRPr>
      </a:lvl8pPr>
      <a:lvl9pPr marL="3440113" indent="-177800" algn="l" rtl="0" fontAlgn="base">
        <a:lnSpc>
          <a:spcPct val="120000"/>
        </a:lnSpc>
        <a:spcBef>
          <a:spcPct val="20000"/>
        </a:spcBef>
        <a:spcAft>
          <a:spcPct val="0"/>
        </a:spcAft>
        <a:buSzPct val="75000"/>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flipV="1">
            <a:off x="0" y="0"/>
            <a:ext cx="9144000" cy="514350"/>
          </a:xfrm>
          <a:prstGeom prst="rect">
            <a:avLst/>
          </a:prstGeom>
          <a:solidFill>
            <a:schemeClr val="fo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sz="750"/>
          </a:p>
        </p:txBody>
      </p:sp>
      <p:pic>
        <p:nvPicPr>
          <p:cNvPr id="1036" name="Picture 12" descr="uia_logo_neg_cmy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6850" y="138114"/>
            <a:ext cx="2209800" cy="227410"/>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381002" y="684610"/>
            <a:ext cx="8532813" cy="62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t>Click to edit Master title style</a:t>
            </a:r>
          </a:p>
        </p:txBody>
      </p:sp>
      <p:sp>
        <p:nvSpPr>
          <p:cNvPr id="1027" name="Rectangle 3"/>
          <p:cNvSpPr>
            <a:spLocks noGrp="1" noChangeArrowheads="1"/>
          </p:cNvSpPr>
          <p:nvPr>
            <p:ph type="body" idx="1"/>
          </p:nvPr>
        </p:nvSpPr>
        <p:spPr bwMode="auto">
          <a:xfrm>
            <a:off x="381002" y="1427561"/>
            <a:ext cx="8532813" cy="3374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1033" name="Rectangle 9"/>
          <p:cNvSpPr>
            <a:spLocks noGrp="1" noChangeArrowheads="1"/>
          </p:cNvSpPr>
          <p:nvPr>
            <p:ph type="dt" sz="half" idx="2"/>
          </p:nvPr>
        </p:nvSpPr>
        <p:spPr bwMode="auto">
          <a:xfrm>
            <a:off x="6324602" y="4914901"/>
            <a:ext cx="1217613" cy="172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00">
                <a:solidFill>
                  <a:schemeClr val="tx2"/>
                </a:solidFill>
              </a:defRPr>
            </a:lvl1pPr>
          </a:lstStyle>
          <a:p>
            <a:endParaRPr lang="nb-NO"/>
          </a:p>
        </p:txBody>
      </p:sp>
      <p:sp>
        <p:nvSpPr>
          <p:cNvPr id="1034" name="Rectangle 10"/>
          <p:cNvSpPr>
            <a:spLocks noGrp="1" noChangeArrowheads="1"/>
          </p:cNvSpPr>
          <p:nvPr>
            <p:ph type="ftr" sz="quarter" idx="3"/>
          </p:nvPr>
        </p:nvSpPr>
        <p:spPr bwMode="auto">
          <a:xfrm>
            <a:off x="381000" y="4914901"/>
            <a:ext cx="5791200" cy="172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00">
                <a:solidFill>
                  <a:schemeClr val="bg2"/>
                </a:solidFill>
              </a:defRPr>
            </a:lvl1pPr>
          </a:lstStyle>
          <a:p>
            <a:r>
              <a:rPr lang="nb-NO"/>
              <a:t>Studiestart 2008 v/Eli Skaranger</a:t>
            </a:r>
            <a:endParaRPr lang="nb-NO">
              <a:solidFill>
                <a:schemeClr val="tx2"/>
              </a:solidFill>
            </a:endParaRPr>
          </a:p>
        </p:txBody>
      </p:sp>
      <p:sp>
        <p:nvSpPr>
          <p:cNvPr id="1035" name="Rectangle 11"/>
          <p:cNvSpPr>
            <a:spLocks noGrp="1" noChangeArrowheads="1"/>
          </p:cNvSpPr>
          <p:nvPr>
            <p:ph type="sldNum" sz="quarter" idx="4"/>
          </p:nvPr>
        </p:nvSpPr>
        <p:spPr bwMode="auto">
          <a:xfrm>
            <a:off x="7618413" y="4914901"/>
            <a:ext cx="1295400" cy="172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600">
                <a:solidFill>
                  <a:schemeClr val="bg2"/>
                </a:solidFill>
              </a:defRPr>
            </a:lvl1pPr>
          </a:lstStyle>
          <a:p>
            <a:fld id="{5E21520D-0BA9-4500-886E-D9FDAEC3FA11}" type="slidenum">
              <a:rPr lang="nb-NO"/>
              <a:pPr/>
              <a:t>‹#›</a:t>
            </a:fld>
            <a:endParaRPr lang="nb-NO">
              <a:solidFill>
                <a:schemeClr val="tx2"/>
              </a:solidFill>
            </a:endParaRPr>
          </a:p>
        </p:txBody>
      </p:sp>
    </p:spTree>
    <p:extLst>
      <p:ext uri="{BB962C8B-B14F-4D97-AF65-F5344CB8AC3E}">
        <p14:creationId xmlns:p14="http://schemas.microsoft.com/office/powerpoint/2010/main" val="2126444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med">
    <p:cut thruBlk="1"/>
  </p:transition>
  <p:txStyles>
    <p:title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p:titleStyle>
    <p:bodyStyle>
      <a:lvl1pPr marL="132160" indent="-132160" algn="l" rtl="0" fontAlgn="base">
        <a:lnSpc>
          <a:spcPct val="120000"/>
        </a:lnSpc>
        <a:spcBef>
          <a:spcPct val="20000"/>
        </a:spcBef>
        <a:spcAft>
          <a:spcPct val="0"/>
        </a:spcAft>
        <a:buSzPct val="75000"/>
        <a:buChar char="•"/>
        <a:defRPr sz="1200">
          <a:solidFill>
            <a:schemeClr val="tx1"/>
          </a:solidFill>
          <a:latin typeface="+mn-lt"/>
          <a:ea typeface="+mn-ea"/>
          <a:cs typeface="+mn-cs"/>
        </a:defRPr>
      </a:lvl1pPr>
      <a:lvl2pPr marL="404813" indent="-138113" algn="l" rtl="0" fontAlgn="base">
        <a:lnSpc>
          <a:spcPct val="120000"/>
        </a:lnSpc>
        <a:spcBef>
          <a:spcPct val="20000"/>
        </a:spcBef>
        <a:spcAft>
          <a:spcPct val="0"/>
        </a:spcAft>
        <a:buSzPct val="75000"/>
        <a:buChar char="•"/>
        <a:defRPr sz="1200">
          <a:solidFill>
            <a:schemeClr val="tx1"/>
          </a:solidFill>
          <a:latin typeface="+mn-lt"/>
        </a:defRPr>
      </a:lvl2pPr>
      <a:lvl3pPr marL="670322" indent="-130969" algn="l" rtl="0" fontAlgn="base">
        <a:lnSpc>
          <a:spcPct val="120000"/>
        </a:lnSpc>
        <a:spcBef>
          <a:spcPct val="20000"/>
        </a:spcBef>
        <a:spcAft>
          <a:spcPct val="0"/>
        </a:spcAft>
        <a:buSzPct val="75000"/>
        <a:buChar char="•"/>
        <a:defRPr sz="1200">
          <a:solidFill>
            <a:schemeClr val="tx1"/>
          </a:solidFill>
          <a:latin typeface="+mn-lt"/>
        </a:defRPr>
      </a:lvl3pPr>
      <a:lvl4pPr marL="940594" indent="-132160" algn="l" rtl="0" fontAlgn="base">
        <a:lnSpc>
          <a:spcPct val="120000"/>
        </a:lnSpc>
        <a:spcBef>
          <a:spcPct val="20000"/>
        </a:spcBef>
        <a:spcAft>
          <a:spcPct val="0"/>
        </a:spcAft>
        <a:buSzPct val="75000"/>
        <a:buChar char="•"/>
        <a:defRPr sz="1200">
          <a:solidFill>
            <a:schemeClr val="tx1"/>
          </a:solidFill>
          <a:latin typeface="+mn-lt"/>
        </a:defRPr>
      </a:lvl4pPr>
      <a:lvl5pPr marL="1208485" indent="-133350" algn="l" rtl="0" fontAlgn="base">
        <a:lnSpc>
          <a:spcPct val="120000"/>
        </a:lnSpc>
        <a:spcBef>
          <a:spcPct val="20000"/>
        </a:spcBef>
        <a:spcAft>
          <a:spcPct val="0"/>
        </a:spcAft>
        <a:buSzPct val="75000"/>
        <a:buChar char="•"/>
        <a:defRPr sz="1200">
          <a:solidFill>
            <a:schemeClr val="tx1"/>
          </a:solidFill>
          <a:latin typeface="+mn-lt"/>
        </a:defRPr>
      </a:lvl5pPr>
      <a:lvl6pPr marL="1551385" indent="-133350" algn="l" rtl="0" fontAlgn="base">
        <a:lnSpc>
          <a:spcPct val="120000"/>
        </a:lnSpc>
        <a:spcBef>
          <a:spcPct val="20000"/>
        </a:spcBef>
        <a:spcAft>
          <a:spcPct val="0"/>
        </a:spcAft>
        <a:buSzPct val="75000"/>
        <a:buChar char="•"/>
        <a:defRPr sz="1200">
          <a:solidFill>
            <a:schemeClr val="tx1"/>
          </a:solidFill>
          <a:latin typeface="+mn-lt"/>
        </a:defRPr>
      </a:lvl6pPr>
      <a:lvl7pPr marL="1894285" indent="-133350" algn="l" rtl="0" fontAlgn="base">
        <a:lnSpc>
          <a:spcPct val="120000"/>
        </a:lnSpc>
        <a:spcBef>
          <a:spcPct val="20000"/>
        </a:spcBef>
        <a:spcAft>
          <a:spcPct val="0"/>
        </a:spcAft>
        <a:buSzPct val="75000"/>
        <a:buChar char="•"/>
        <a:defRPr sz="1200">
          <a:solidFill>
            <a:schemeClr val="tx1"/>
          </a:solidFill>
          <a:latin typeface="+mn-lt"/>
        </a:defRPr>
      </a:lvl7pPr>
      <a:lvl8pPr marL="2237185" indent="-133350" algn="l" rtl="0" fontAlgn="base">
        <a:lnSpc>
          <a:spcPct val="120000"/>
        </a:lnSpc>
        <a:spcBef>
          <a:spcPct val="20000"/>
        </a:spcBef>
        <a:spcAft>
          <a:spcPct val="0"/>
        </a:spcAft>
        <a:buSzPct val="75000"/>
        <a:buChar char="•"/>
        <a:defRPr sz="1200">
          <a:solidFill>
            <a:schemeClr val="tx1"/>
          </a:solidFill>
          <a:latin typeface="+mn-lt"/>
        </a:defRPr>
      </a:lvl8pPr>
      <a:lvl9pPr marL="2580085" indent="-133350" algn="l" rtl="0" fontAlgn="base">
        <a:lnSpc>
          <a:spcPct val="120000"/>
        </a:lnSpc>
        <a:spcBef>
          <a:spcPct val="20000"/>
        </a:spcBef>
        <a:spcAft>
          <a:spcPct val="0"/>
        </a:spcAft>
        <a:buSzPct val="75000"/>
        <a:buChar char="•"/>
        <a:defRPr sz="1200">
          <a:solidFill>
            <a:schemeClr val="tx1"/>
          </a:solidFill>
          <a:latin typeface="+mn-lt"/>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GMOqpxlW66E"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4.png"/><Relationship Id="rId17" Type="http://schemas.microsoft.com/office/2007/relationships/hdphoto" Target="../media/hdphoto8.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4.png"/><Relationship Id="rId17" Type="http://schemas.microsoft.com/office/2007/relationships/hdphoto" Target="../media/hdphoto8.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9.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7.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4.png"/><Relationship Id="rId17" Type="http://schemas.microsoft.com/office/2007/relationships/hdphoto" Target="../media/hdphoto8.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9.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7.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4.png"/><Relationship Id="rId17" Type="http://schemas.microsoft.com/office/2007/relationships/hdphoto" Target="../media/hdphoto8.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9.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7.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54.png"/><Relationship Id="rId17" Type="http://schemas.microsoft.com/office/2007/relationships/hdphoto" Target="../media/hdphoto8.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9.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7.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flipV="1">
            <a:off x="6324600" y="514350"/>
            <a:ext cx="2819400" cy="4629150"/>
          </a:xfrm>
          <a:prstGeom prst="rect">
            <a:avLst/>
          </a:prstGeom>
          <a:noFill/>
          <a:ln>
            <a:noFill/>
          </a:ln>
          <a:extLst>
            <a:ext uri="{909E8E84-426E-40dd-AFC4-6F175D3DCCD1}">
              <a14:hiddenFill xmlns:a14="http://schemas.microsoft.com/office/drawing/2010/main" xmlns="">
                <a:solidFill>
                  <a:srgbClr val="8AB0C6"/>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nb-NO"/>
          </a:p>
        </p:txBody>
      </p:sp>
      <p:sp>
        <p:nvSpPr>
          <p:cNvPr id="394243" name="Rectangle 3"/>
          <p:cNvSpPr>
            <a:spLocks noGrp="1" noChangeArrowheads="1"/>
          </p:cNvSpPr>
          <p:nvPr>
            <p:ph type="ctrTitle"/>
          </p:nvPr>
        </p:nvSpPr>
        <p:spPr>
          <a:xfrm>
            <a:off x="179512" y="1131590"/>
            <a:ext cx="5638800" cy="1765325"/>
          </a:xfrm>
        </p:spPr>
        <p:txBody>
          <a:bodyPr/>
          <a:lstStyle/>
          <a:p>
            <a:r>
              <a:rPr lang="nb-NO" sz="3200" b="1" dirty="0">
                <a:latin typeface="Verdana"/>
                <a:cs typeface="Verdana"/>
              </a:rPr>
              <a:t>TEKST I KONTEKST, KONTEKST I TEKST </a:t>
            </a:r>
          </a:p>
        </p:txBody>
      </p:sp>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b="17208"/>
          <a:stretch/>
        </p:blipFill>
        <p:spPr>
          <a:xfrm>
            <a:off x="6588224" y="514350"/>
            <a:ext cx="2555776" cy="4629150"/>
          </a:xfrm>
          <a:prstGeom prst="rect">
            <a:avLst/>
          </a:prstGeom>
        </p:spPr>
      </p:pic>
      <p:sp>
        <p:nvSpPr>
          <p:cNvPr id="2" name="TekstSylinder 1">
            <a:extLst>
              <a:ext uri="{FF2B5EF4-FFF2-40B4-BE49-F238E27FC236}">
                <a16:creationId xmlns:a16="http://schemas.microsoft.com/office/drawing/2014/main" id="{5066D62C-0C0C-4E11-A46A-E4AD2E3658C8}"/>
              </a:ext>
            </a:extLst>
          </p:cNvPr>
          <p:cNvSpPr txBox="1"/>
          <p:nvPr/>
        </p:nvSpPr>
        <p:spPr>
          <a:xfrm>
            <a:off x="323528" y="4041527"/>
            <a:ext cx="5638800" cy="646331"/>
          </a:xfrm>
          <a:prstGeom prst="rect">
            <a:avLst/>
          </a:prstGeom>
          <a:noFill/>
        </p:spPr>
        <p:txBody>
          <a:bodyPr wrap="square" rtlCol="0">
            <a:spAutoFit/>
          </a:bodyPr>
          <a:lstStyle/>
          <a:p>
            <a:r>
              <a:rPr lang="nb-NO" sz="1800" dirty="0">
                <a:solidFill>
                  <a:schemeClr val="bg1"/>
                </a:solidFill>
                <a:latin typeface="Verdana"/>
                <a:cs typeface="Verdana"/>
              </a:rPr>
              <a:t>Gunhild Kvåle, gunhild.kvale@uia.no</a:t>
            </a:r>
          </a:p>
          <a:p>
            <a:r>
              <a:rPr lang="nb-NO" sz="1800" dirty="0">
                <a:solidFill>
                  <a:srgbClr val="FFFFFF"/>
                </a:solidFill>
                <a:latin typeface="Verdana"/>
                <a:cs typeface="Verdana"/>
              </a:rPr>
              <a:t>Årskonferansen til LNU, 22. mars 2019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01E5C74-B70D-4C04-BF6A-FF6CFF755B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1166" y="843558"/>
            <a:ext cx="5941668" cy="3965418"/>
          </a:xfrm>
          <a:prstGeom prst="rect">
            <a:avLst/>
          </a:prstGeom>
        </p:spPr>
      </p:pic>
    </p:spTree>
    <p:extLst>
      <p:ext uri="{BB962C8B-B14F-4D97-AF65-F5344CB8AC3E}">
        <p14:creationId xmlns:p14="http://schemas.microsoft.com/office/powerpoint/2010/main" val="2579691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483768" y="1398388"/>
            <a:ext cx="3816424" cy="2031325"/>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r>
              <a:rPr lang="nb-NO" sz="1800" dirty="0">
                <a:ln>
                  <a:solidFill>
                    <a:schemeClr val="tx1"/>
                  </a:solidFill>
                </a:ln>
              </a:rPr>
              <a:t>SITUASJONSKONTEKST</a:t>
            </a:r>
          </a:p>
        </p:txBody>
      </p:sp>
      <p:sp>
        <p:nvSpPr>
          <p:cNvPr id="4" name="TekstSylinder 3"/>
          <p:cNvSpPr txBox="1"/>
          <p:nvPr/>
        </p:nvSpPr>
        <p:spPr>
          <a:xfrm>
            <a:off x="1600249" y="1059582"/>
            <a:ext cx="5400600" cy="3231654"/>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r>
              <a:rPr lang="nb-NO" sz="2400" dirty="0">
                <a:ln>
                  <a:solidFill>
                    <a:schemeClr val="tx1"/>
                  </a:solidFill>
                </a:ln>
              </a:rPr>
              <a:t>KULTURKONTEKST</a:t>
            </a:r>
          </a:p>
        </p:txBody>
      </p:sp>
      <p:sp>
        <p:nvSpPr>
          <p:cNvPr id="2" name="TekstSylinder 1"/>
          <p:cNvSpPr txBox="1"/>
          <p:nvPr/>
        </p:nvSpPr>
        <p:spPr>
          <a:xfrm>
            <a:off x="2987824" y="1707654"/>
            <a:ext cx="2520280" cy="923330"/>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r>
              <a:rPr lang="nb-NO" sz="1800" dirty="0">
                <a:ln>
                  <a:solidFill>
                    <a:schemeClr val="tx1"/>
                  </a:solidFill>
                </a:ln>
                <a:latin typeface="+mj-lt"/>
              </a:rPr>
              <a:t>TEKST</a:t>
            </a:r>
          </a:p>
          <a:p>
            <a:pPr algn="ctr"/>
            <a:endParaRPr lang="nb-NO" sz="1800" dirty="0">
              <a:ln>
                <a:solidFill>
                  <a:schemeClr val="tx1"/>
                </a:solidFill>
              </a:ln>
            </a:endParaRPr>
          </a:p>
        </p:txBody>
      </p:sp>
    </p:spTree>
    <p:extLst>
      <p:ext uri="{BB962C8B-B14F-4D97-AF65-F5344CB8AC3E}">
        <p14:creationId xmlns:p14="http://schemas.microsoft.com/office/powerpoint/2010/main" val="6168362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4B754061-521F-4818-9919-D68456B1CCC2}"/>
              </a:ext>
            </a:extLst>
          </p:cNvPr>
          <p:cNvSpPr txBox="1"/>
          <p:nvPr/>
        </p:nvSpPr>
        <p:spPr>
          <a:xfrm>
            <a:off x="1619672" y="1120557"/>
            <a:ext cx="5760640" cy="3416320"/>
          </a:xfrm>
          <a:prstGeom prst="rect">
            <a:avLst/>
          </a:prstGeom>
          <a:noFill/>
          <a:ln>
            <a:solidFill>
              <a:schemeClr val="tx1"/>
            </a:solidFill>
          </a:ln>
        </p:spPr>
        <p:txBody>
          <a:bodyPr wrap="square" rtlCol="0">
            <a:spAutoFit/>
          </a:bodyPr>
          <a:lstStyle/>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r>
              <a:rPr lang="nb-NO" sz="1800" b="1" dirty="0"/>
              <a:t>KONTEKST</a:t>
            </a:r>
          </a:p>
        </p:txBody>
      </p:sp>
      <p:sp>
        <p:nvSpPr>
          <p:cNvPr id="3" name="Pil: bøyd mot venstre 2">
            <a:extLst>
              <a:ext uri="{FF2B5EF4-FFF2-40B4-BE49-F238E27FC236}">
                <a16:creationId xmlns:a16="http://schemas.microsoft.com/office/drawing/2014/main" id="{44EB10BC-B864-47A8-86C7-0720590928E2}"/>
              </a:ext>
            </a:extLst>
          </p:cNvPr>
          <p:cNvSpPr/>
          <p:nvPr/>
        </p:nvSpPr>
        <p:spPr>
          <a:xfrm>
            <a:off x="5832140" y="2643758"/>
            <a:ext cx="1188132" cy="18931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Pil: bøyd mot høyre 6">
            <a:extLst>
              <a:ext uri="{FF2B5EF4-FFF2-40B4-BE49-F238E27FC236}">
                <a16:creationId xmlns:a16="http://schemas.microsoft.com/office/drawing/2014/main" id="{B0F41F10-5723-4222-BBFD-98360430799B}"/>
              </a:ext>
            </a:extLst>
          </p:cNvPr>
          <p:cNvSpPr/>
          <p:nvPr/>
        </p:nvSpPr>
        <p:spPr>
          <a:xfrm>
            <a:off x="2087724" y="1120557"/>
            <a:ext cx="1224136" cy="2078354"/>
          </a:xfrm>
          <a:prstGeom prst="curvedRightArrow">
            <a:avLst>
              <a:gd name="adj1" fmla="val 25000"/>
              <a:gd name="adj2" fmla="val 4617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TekstSylinder 5">
            <a:extLst>
              <a:ext uri="{FF2B5EF4-FFF2-40B4-BE49-F238E27FC236}">
                <a16:creationId xmlns:a16="http://schemas.microsoft.com/office/drawing/2014/main" id="{BAD59F17-FA69-4D93-AD7A-2B4403DEEC81}"/>
              </a:ext>
            </a:extLst>
          </p:cNvPr>
          <p:cNvSpPr txBox="1"/>
          <p:nvPr/>
        </p:nvSpPr>
        <p:spPr>
          <a:xfrm>
            <a:off x="3311860" y="2470125"/>
            <a:ext cx="2520280" cy="923330"/>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r>
              <a:rPr lang="nb-NO" sz="1800" dirty="0">
                <a:ln>
                  <a:solidFill>
                    <a:schemeClr val="tx1"/>
                  </a:solidFill>
                </a:ln>
              </a:rPr>
              <a:t>TEKST</a:t>
            </a:r>
          </a:p>
          <a:p>
            <a:pPr algn="ctr"/>
            <a:endParaRPr lang="nb-NO" sz="1800" dirty="0">
              <a:ln>
                <a:solidFill>
                  <a:schemeClr val="tx1"/>
                </a:solidFill>
              </a:ln>
            </a:endParaRPr>
          </a:p>
        </p:txBody>
      </p:sp>
    </p:spTree>
    <p:extLst>
      <p:ext uri="{BB962C8B-B14F-4D97-AF65-F5344CB8AC3E}">
        <p14:creationId xmlns:p14="http://schemas.microsoft.com/office/powerpoint/2010/main" val="3812466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4B754061-521F-4818-9919-D68456B1CCC2}"/>
              </a:ext>
            </a:extLst>
          </p:cNvPr>
          <p:cNvSpPr txBox="1"/>
          <p:nvPr/>
        </p:nvSpPr>
        <p:spPr>
          <a:xfrm>
            <a:off x="1619672" y="1120557"/>
            <a:ext cx="5760640" cy="3416320"/>
          </a:xfrm>
          <a:prstGeom prst="rect">
            <a:avLst/>
          </a:prstGeom>
          <a:noFill/>
          <a:ln>
            <a:solidFill>
              <a:schemeClr val="tx1"/>
            </a:solidFill>
          </a:ln>
        </p:spPr>
        <p:txBody>
          <a:bodyPr wrap="square" rtlCol="0">
            <a:spAutoFit/>
          </a:bodyPr>
          <a:lstStyle/>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r>
              <a:rPr lang="nb-NO" sz="1800" b="1" dirty="0"/>
              <a:t>KONTEKSTUELLE RAMMER</a:t>
            </a:r>
          </a:p>
        </p:txBody>
      </p:sp>
      <p:sp>
        <p:nvSpPr>
          <p:cNvPr id="3" name="Pil: bøyd mot venstre 2">
            <a:extLst>
              <a:ext uri="{FF2B5EF4-FFF2-40B4-BE49-F238E27FC236}">
                <a16:creationId xmlns:a16="http://schemas.microsoft.com/office/drawing/2014/main" id="{44EB10BC-B864-47A8-86C7-0720590928E2}"/>
              </a:ext>
            </a:extLst>
          </p:cNvPr>
          <p:cNvSpPr/>
          <p:nvPr/>
        </p:nvSpPr>
        <p:spPr>
          <a:xfrm>
            <a:off x="5832140" y="2643758"/>
            <a:ext cx="1188132" cy="18931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Pil: bøyd mot høyre 6">
            <a:extLst>
              <a:ext uri="{FF2B5EF4-FFF2-40B4-BE49-F238E27FC236}">
                <a16:creationId xmlns:a16="http://schemas.microsoft.com/office/drawing/2014/main" id="{B0F41F10-5723-4222-BBFD-98360430799B}"/>
              </a:ext>
            </a:extLst>
          </p:cNvPr>
          <p:cNvSpPr/>
          <p:nvPr/>
        </p:nvSpPr>
        <p:spPr>
          <a:xfrm>
            <a:off x="2087724" y="1120557"/>
            <a:ext cx="1224136" cy="2078354"/>
          </a:xfrm>
          <a:prstGeom prst="curvedRightArrow">
            <a:avLst>
              <a:gd name="adj1" fmla="val 25000"/>
              <a:gd name="adj2" fmla="val 4617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TekstSylinder 5">
            <a:extLst>
              <a:ext uri="{FF2B5EF4-FFF2-40B4-BE49-F238E27FC236}">
                <a16:creationId xmlns:a16="http://schemas.microsoft.com/office/drawing/2014/main" id="{BAD59F17-FA69-4D93-AD7A-2B4403DEEC81}"/>
              </a:ext>
            </a:extLst>
          </p:cNvPr>
          <p:cNvSpPr txBox="1"/>
          <p:nvPr/>
        </p:nvSpPr>
        <p:spPr>
          <a:xfrm>
            <a:off x="3311860" y="2470125"/>
            <a:ext cx="2520280" cy="923330"/>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r>
              <a:rPr lang="nb-NO" sz="1800" dirty="0">
                <a:ln>
                  <a:solidFill>
                    <a:schemeClr val="tx1"/>
                  </a:solidFill>
                </a:ln>
              </a:rPr>
              <a:t>TEKST</a:t>
            </a:r>
          </a:p>
          <a:p>
            <a:pPr algn="ctr"/>
            <a:endParaRPr lang="nb-NO" sz="1800" dirty="0">
              <a:ln>
                <a:solidFill>
                  <a:schemeClr val="tx1"/>
                </a:solidFill>
              </a:ln>
            </a:endParaRPr>
          </a:p>
        </p:txBody>
      </p:sp>
    </p:spTree>
    <p:extLst>
      <p:ext uri="{BB962C8B-B14F-4D97-AF65-F5344CB8AC3E}">
        <p14:creationId xmlns:p14="http://schemas.microsoft.com/office/powerpoint/2010/main" val="18359011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D445CFD-CD65-4AE1-A1E1-3693BB9FC0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585" y="556276"/>
            <a:ext cx="7272808" cy="4535754"/>
          </a:xfrm>
          <a:prstGeom prst="rect">
            <a:avLst/>
          </a:prstGeom>
        </p:spPr>
      </p:pic>
      <p:sp>
        <p:nvSpPr>
          <p:cNvPr id="5" name="TekstSylinder 4">
            <a:extLst>
              <a:ext uri="{FF2B5EF4-FFF2-40B4-BE49-F238E27FC236}">
                <a16:creationId xmlns:a16="http://schemas.microsoft.com/office/drawing/2014/main" id="{4B754061-521F-4818-9919-D68456B1CCC2}"/>
              </a:ext>
            </a:extLst>
          </p:cNvPr>
          <p:cNvSpPr txBox="1"/>
          <p:nvPr/>
        </p:nvSpPr>
        <p:spPr>
          <a:xfrm>
            <a:off x="1619672" y="1120557"/>
            <a:ext cx="5760640" cy="3416320"/>
          </a:xfrm>
          <a:prstGeom prst="rect">
            <a:avLst/>
          </a:prstGeom>
          <a:noFill/>
          <a:ln>
            <a:solidFill>
              <a:schemeClr val="tx1"/>
            </a:solidFill>
          </a:ln>
        </p:spPr>
        <p:txBody>
          <a:bodyPr wrap="square" rtlCol="0">
            <a:spAutoFit/>
          </a:bodyPr>
          <a:lstStyle/>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pPr algn="ctr"/>
            <a:endParaRPr lang="nb-NO" sz="1800" b="1" dirty="0"/>
          </a:p>
          <a:p>
            <a:r>
              <a:rPr lang="nb-NO" sz="1800" b="1" dirty="0"/>
              <a:t>KONTEKSTUELLE RAMMER</a:t>
            </a:r>
          </a:p>
        </p:txBody>
      </p:sp>
      <p:sp>
        <p:nvSpPr>
          <p:cNvPr id="3" name="Pil: bøyd mot venstre 2">
            <a:extLst>
              <a:ext uri="{FF2B5EF4-FFF2-40B4-BE49-F238E27FC236}">
                <a16:creationId xmlns:a16="http://schemas.microsoft.com/office/drawing/2014/main" id="{44EB10BC-B864-47A8-86C7-0720590928E2}"/>
              </a:ext>
            </a:extLst>
          </p:cNvPr>
          <p:cNvSpPr/>
          <p:nvPr/>
        </p:nvSpPr>
        <p:spPr>
          <a:xfrm>
            <a:off x="5832140" y="2643758"/>
            <a:ext cx="1188132" cy="18931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Pil: bøyd mot høyre 6">
            <a:extLst>
              <a:ext uri="{FF2B5EF4-FFF2-40B4-BE49-F238E27FC236}">
                <a16:creationId xmlns:a16="http://schemas.microsoft.com/office/drawing/2014/main" id="{B0F41F10-5723-4222-BBFD-98360430799B}"/>
              </a:ext>
            </a:extLst>
          </p:cNvPr>
          <p:cNvSpPr/>
          <p:nvPr/>
        </p:nvSpPr>
        <p:spPr>
          <a:xfrm>
            <a:off x="2087724" y="1120557"/>
            <a:ext cx="1224136" cy="2078354"/>
          </a:xfrm>
          <a:prstGeom prst="curvedRightArrow">
            <a:avLst>
              <a:gd name="adj1" fmla="val 25000"/>
              <a:gd name="adj2" fmla="val 4617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TekstSylinder 5">
            <a:extLst>
              <a:ext uri="{FF2B5EF4-FFF2-40B4-BE49-F238E27FC236}">
                <a16:creationId xmlns:a16="http://schemas.microsoft.com/office/drawing/2014/main" id="{BAD59F17-FA69-4D93-AD7A-2B4403DEEC81}"/>
              </a:ext>
            </a:extLst>
          </p:cNvPr>
          <p:cNvSpPr txBox="1"/>
          <p:nvPr/>
        </p:nvSpPr>
        <p:spPr>
          <a:xfrm>
            <a:off x="3311860" y="2470125"/>
            <a:ext cx="2520280" cy="923330"/>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r>
              <a:rPr lang="nb-NO" sz="1800" dirty="0">
                <a:ln>
                  <a:solidFill>
                    <a:schemeClr val="tx1"/>
                  </a:solidFill>
                </a:ln>
              </a:rPr>
              <a:t>TEKST</a:t>
            </a:r>
          </a:p>
          <a:p>
            <a:pPr algn="ctr"/>
            <a:endParaRPr lang="nb-NO" sz="1800" dirty="0">
              <a:ln>
                <a:solidFill>
                  <a:schemeClr val="tx1"/>
                </a:solidFill>
              </a:ln>
            </a:endParaRPr>
          </a:p>
        </p:txBody>
      </p:sp>
    </p:spTree>
    <p:extLst>
      <p:ext uri="{BB962C8B-B14F-4D97-AF65-F5344CB8AC3E}">
        <p14:creationId xmlns:p14="http://schemas.microsoft.com/office/powerpoint/2010/main" val="20421614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B9A091A-D3DE-4E0C-9C99-BDB5DE031CF9}"/>
              </a:ext>
            </a:extLst>
          </p:cNvPr>
          <p:cNvSpPr txBox="1"/>
          <p:nvPr/>
        </p:nvSpPr>
        <p:spPr>
          <a:xfrm>
            <a:off x="179512" y="673155"/>
            <a:ext cx="3600400" cy="954107"/>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nb-NO" dirty="0"/>
          </a:p>
          <a:p>
            <a:pPr algn="ctr"/>
            <a:endParaRPr lang="nb-NO" dirty="0"/>
          </a:p>
          <a:p>
            <a:pPr algn="ctr"/>
            <a:r>
              <a:rPr lang="nb-NO" sz="1800" dirty="0"/>
              <a:t>EI IDEOLOGISK RAMME</a:t>
            </a:r>
          </a:p>
          <a:p>
            <a:pPr algn="ctr"/>
            <a:endParaRPr lang="nb-NO" sz="1800" dirty="0"/>
          </a:p>
        </p:txBody>
      </p:sp>
      <p:sp>
        <p:nvSpPr>
          <p:cNvPr id="5" name="TekstSylinder 4">
            <a:extLst>
              <a:ext uri="{FF2B5EF4-FFF2-40B4-BE49-F238E27FC236}">
                <a16:creationId xmlns:a16="http://schemas.microsoft.com/office/drawing/2014/main" id="{296405EC-8AAC-48ED-9309-EA25194D504F}"/>
              </a:ext>
            </a:extLst>
          </p:cNvPr>
          <p:cNvSpPr txBox="1"/>
          <p:nvPr/>
        </p:nvSpPr>
        <p:spPr>
          <a:xfrm>
            <a:off x="1187624" y="1491630"/>
            <a:ext cx="3384376" cy="954107"/>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nb-NO" dirty="0"/>
          </a:p>
          <a:p>
            <a:pPr algn="ctr"/>
            <a:endParaRPr lang="nb-NO" dirty="0"/>
          </a:p>
          <a:p>
            <a:pPr algn="ctr"/>
            <a:r>
              <a:rPr lang="nb-NO" sz="1800" dirty="0"/>
              <a:t>EI HISTORISK RAMME</a:t>
            </a:r>
          </a:p>
          <a:p>
            <a:pPr algn="ctr"/>
            <a:endParaRPr lang="nb-NO" sz="1800" dirty="0"/>
          </a:p>
        </p:txBody>
      </p:sp>
      <p:sp>
        <p:nvSpPr>
          <p:cNvPr id="6" name="TekstSylinder 5">
            <a:extLst>
              <a:ext uri="{FF2B5EF4-FFF2-40B4-BE49-F238E27FC236}">
                <a16:creationId xmlns:a16="http://schemas.microsoft.com/office/drawing/2014/main" id="{27EDC172-5FF8-48ED-A09B-5C4422DD1AA1}"/>
              </a:ext>
            </a:extLst>
          </p:cNvPr>
          <p:cNvSpPr txBox="1"/>
          <p:nvPr/>
        </p:nvSpPr>
        <p:spPr>
          <a:xfrm>
            <a:off x="2411760" y="2310105"/>
            <a:ext cx="3456384" cy="954107"/>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nb-NO" dirty="0"/>
          </a:p>
          <a:p>
            <a:pPr algn="ctr"/>
            <a:endParaRPr lang="nb-NO" dirty="0"/>
          </a:p>
          <a:p>
            <a:pPr algn="ctr"/>
            <a:r>
              <a:rPr lang="nb-NO" sz="1800" dirty="0"/>
              <a:t>EI RETORISK RAMME</a:t>
            </a:r>
          </a:p>
          <a:p>
            <a:pPr algn="ctr"/>
            <a:endParaRPr lang="nb-NO" sz="1800" dirty="0"/>
          </a:p>
        </p:txBody>
      </p:sp>
      <p:sp>
        <p:nvSpPr>
          <p:cNvPr id="7" name="TekstSylinder 6">
            <a:extLst>
              <a:ext uri="{FF2B5EF4-FFF2-40B4-BE49-F238E27FC236}">
                <a16:creationId xmlns:a16="http://schemas.microsoft.com/office/drawing/2014/main" id="{80FECE05-A010-4D51-BCF2-1C3EC8CE02B7}"/>
              </a:ext>
            </a:extLst>
          </p:cNvPr>
          <p:cNvSpPr txBox="1"/>
          <p:nvPr/>
        </p:nvSpPr>
        <p:spPr>
          <a:xfrm>
            <a:off x="3491880" y="3128580"/>
            <a:ext cx="3744416" cy="954107"/>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nb-NO" dirty="0"/>
          </a:p>
          <a:p>
            <a:pPr algn="ctr"/>
            <a:endParaRPr lang="nb-NO" dirty="0"/>
          </a:p>
          <a:p>
            <a:pPr algn="ctr"/>
            <a:r>
              <a:rPr lang="nb-NO" sz="1800" dirty="0"/>
              <a:t>EI INTERTEKSTUELL RAMME</a:t>
            </a:r>
          </a:p>
          <a:p>
            <a:pPr algn="ctr"/>
            <a:endParaRPr lang="nb-NO" sz="1800" dirty="0"/>
          </a:p>
        </p:txBody>
      </p:sp>
      <p:sp>
        <p:nvSpPr>
          <p:cNvPr id="8" name="TekstSylinder 7">
            <a:extLst>
              <a:ext uri="{FF2B5EF4-FFF2-40B4-BE49-F238E27FC236}">
                <a16:creationId xmlns:a16="http://schemas.microsoft.com/office/drawing/2014/main" id="{6B5D175C-63AB-4008-A3E0-8C2318E2586A}"/>
              </a:ext>
            </a:extLst>
          </p:cNvPr>
          <p:cNvSpPr txBox="1"/>
          <p:nvPr/>
        </p:nvSpPr>
        <p:spPr>
          <a:xfrm>
            <a:off x="4555728" y="3947055"/>
            <a:ext cx="3744416" cy="954107"/>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nb-NO" dirty="0"/>
          </a:p>
          <a:p>
            <a:pPr algn="ctr"/>
            <a:endParaRPr lang="nb-NO" dirty="0"/>
          </a:p>
          <a:p>
            <a:pPr algn="ctr"/>
            <a:r>
              <a:rPr lang="nb-NO" sz="1800" dirty="0"/>
              <a:t>EI REFLEKTERANDE RAMME</a:t>
            </a:r>
          </a:p>
          <a:p>
            <a:pPr algn="ctr"/>
            <a:endParaRPr lang="nb-NO" sz="1800" dirty="0"/>
          </a:p>
        </p:txBody>
      </p:sp>
    </p:spTree>
    <p:extLst>
      <p:ext uri="{BB962C8B-B14F-4D97-AF65-F5344CB8AC3E}">
        <p14:creationId xmlns:p14="http://schemas.microsoft.com/office/powerpoint/2010/main" val="176650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1C072A-4DC2-4849-802B-26B8A7FCD79D}"/>
              </a:ext>
            </a:extLst>
          </p:cNvPr>
          <p:cNvSpPr>
            <a:spLocks noGrp="1"/>
          </p:cNvSpPr>
          <p:nvPr>
            <p:ph type="title"/>
          </p:nvPr>
        </p:nvSpPr>
        <p:spPr>
          <a:xfrm>
            <a:off x="161764" y="3305177"/>
            <a:ext cx="8820472" cy="1282798"/>
          </a:xfrm>
        </p:spPr>
        <p:txBody>
          <a:bodyPr/>
          <a:lstStyle/>
          <a:p>
            <a:pPr algn="ctr"/>
            <a:r>
              <a:rPr lang="nb-NO" sz="3200" dirty="0"/>
              <a:t>Ei ideologisk ramme: </a:t>
            </a:r>
            <a:br>
              <a:rPr lang="nb-NO" sz="3200" dirty="0"/>
            </a:br>
            <a:r>
              <a:rPr lang="nb-NO" sz="2400" dirty="0"/>
              <a:t>Normer, </a:t>
            </a:r>
            <a:r>
              <a:rPr lang="nb-NO" sz="2400" dirty="0" err="1"/>
              <a:t>førestillingar</a:t>
            </a:r>
            <a:r>
              <a:rPr lang="nb-NO" sz="2400" dirty="0"/>
              <a:t>, </a:t>
            </a:r>
            <a:r>
              <a:rPr lang="nb-NO" sz="2400" dirty="0" err="1"/>
              <a:t>verdiar</a:t>
            </a:r>
            <a:endParaRPr lang="nb-NO" sz="2400" dirty="0"/>
          </a:p>
        </p:txBody>
      </p:sp>
      <p:pic>
        <p:nvPicPr>
          <p:cNvPr id="4" name="Bilde 3">
            <a:hlinkClick r:id="rId2"/>
            <a:extLst>
              <a:ext uri="{FF2B5EF4-FFF2-40B4-BE49-F238E27FC236}">
                <a16:creationId xmlns:a16="http://schemas.microsoft.com/office/drawing/2014/main" id="{0F1CF161-85BC-4FB3-B1AC-18ADD5A6E5B1}"/>
              </a:ext>
            </a:extLst>
          </p:cNvPr>
          <p:cNvPicPr>
            <a:picLocks noChangeAspect="1"/>
          </p:cNvPicPr>
          <p:nvPr/>
        </p:nvPicPr>
        <p:blipFill>
          <a:blip r:embed="rId3"/>
          <a:stretch>
            <a:fillRect/>
          </a:stretch>
        </p:blipFill>
        <p:spPr>
          <a:xfrm>
            <a:off x="1835696" y="1563638"/>
            <a:ext cx="5317033" cy="909867"/>
          </a:xfrm>
          <a:prstGeom prst="rect">
            <a:avLst/>
          </a:prstGeom>
        </p:spPr>
      </p:pic>
    </p:spTree>
    <p:extLst>
      <p:ext uri="{BB962C8B-B14F-4D97-AF65-F5344CB8AC3E}">
        <p14:creationId xmlns:p14="http://schemas.microsoft.com/office/powerpoint/2010/main" val="3210918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E921070-7F1D-447F-9FD8-42E6227516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078" y="3435846"/>
            <a:ext cx="2838468" cy="1498013"/>
          </a:xfrm>
          <a:prstGeom prst="rect">
            <a:avLst/>
          </a:prstGeom>
        </p:spPr>
      </p:pic>
      <p:pic>
        <p:nvPicPr>
          <p:cNvPr id="3" name="Bilde 2">
            <a:extLst>
              <a:ext uri="{FF2B5EF4-FFF2-40B4-BE49-F238E27FC236}">
                <a16:creationId xmlns:a16="http://schemas.microsoft.com/office/drawing/2014/main" id="{6B0AE644-BAF8-4AE1-80FD-32A685FD9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9472" y="3461660"/>
            <a:ext cx="2838468" cy="1517112"/>
          </a:xfrm>
          <a:prstGeom prst="rect">
            <a:avLst/>
          </a:prstGeom>
        </p:spPr>
      </p:pic>
      <p:pic>
        <p:nvPicPr>
          <p:cNvPr id="10" name="Bilde 9">
            <a:extLst>
              <a:ext uri="{FF2B5EF4-FFF2-40B4-BE49-F238E27FC236}">
                <a16:creationId xmlns:a16="http://schemas.microsoft.com/office/drawing/2014/main" id="{01CA23CA-72D4-45F3-AB2E-A4DD6367AC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5883" y="2063723"/>
            <a:ext cx="2614634" cy="1386857"/>
          </a:xfrm>
          <a:prstGeom prst="rect">
            <a:avLst/>
          </a:prstGeom>
        </p:spPr>
      </p:pic>
      <p:pic>
        <p:nvPicPr>
          <p:cNvPr id="9" name="Bilde 8">
            <a:extLst>
              <a:ext uri="{FF2B5EF4-FFF2-40B4-BE49-F238E27FC236}">
                <a16:creationId xmlns:a16="http://schemas.microsoft.com/office/drawing/2014/main" id="{827B4729-5FCE-4661-BEEA-808FE7BDB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1161" y="940183"/>
            <a:ext cx="2938580" cy="1554539"/>
          </a:xfrm>
          <a:prstGeom prst="rect">
            <a:avLst/>
          </a:prstGeom>
        </p:spPr>
      </p:pic>
      <p:pic>
        <p:nvPicPr>
          <p:cNvPr id="5" name="Bilde 4">
            <a:extLst>
              <a:ext uri="{FF2B5EF4-FFF2-40B4-BE49-F238E27FC236}">
                <a16:creationId xmlns:a16="http://schemas.microsoft.com/office/drawing/2014/main" id="{D5A8BD1F-6238-4B97-AFCB-E171548F5A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6341" y="3067955"/>
            <a:ext cx="2614399" cy="1386857"/>
          </a:xfrm>
          <a:prstGeom prst="rect">
            <a:avLst/>
          </a:prstGeom>
        </p:spPr>
      </p:pic>
      <p:pic>
        <p:nvPicPr>
          <p:cNvPr id="8" name="Bilde 7">
            <a:extLst>
              <a:ext uri="{FF2B5EF4-FFF2-40B4-BE49-F238E27FC236}">
                <a16:creationId xmlns:a16="http://schemas.microsoft.com/office/drawing/2014/main" id="{1B85D39B-F413-4394-959B-36C2FEB460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5092" y="565710"/>
            <a:ext cx="2803045" cy="1498013"/>
          </a:xfrm>
          <a:prstGeom prst="rect">
            <a:avLst/>
          </a:prstGeom>
        </p:spPr>
      </p:pic>
      <p:pic>
        <p:nvPicPr>
          <p:cNvPr id="7" name="Bilde 6">
            <a:extLst>
              <a:ext uri="{FF2B5EF4-FFF2-40B4-BE49-F238E27FC236}">
                <a16:creationId xmlns:a16="http://schemas.microsoft.com/office/drawing/2014/main" id="{D8AF98F9-CF60-4BA3-8001-076A6A1C4B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40778" y="2115630"/>
            <a:ext cx="2322729" cy="1229797"/>
          </a:xfrm>
          <a:prstGeom prst="rect">
            <a:avLst/>
          </a:prstGeom>
        </p:spPr>
      </p:pic>
      <p:pic>
        <p:nvPicPr>
          <p:cNvPr id="2" name="Bilde 1">
            <a:extLst>
              <a:ext uri="{FF2B5EF4-FFF2-40B4-BE49-F238E27FC236}">
                <a16:creationId xmlns:a16="http://schemas.microsoft.com/office/drawing/2014/main" id="{DB2EDC56-2212-4684-A669-E966B2E4DD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23306" y="540310"/>
            <a:ext cx="2614634" cy="1402674"/>
          </a:xfrm>
          <a:prstGeom prst="rect">
            <a:avLst/>
          </a:prstGeom>
        </p:spPr>
      </p:pic>
    </p:spTree>
    <p:extLst>
      <p:ext uri="{BB962C8B-B14F-4D97-AF65-F5344CB8AC3E}">
        <p14:creationId xmlns:p14="http://schemas.microsoft.com/office/powerpoint/2010/main" val="3814446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16891B2-4BE9-4C7F-82F2-0D7D6B75A8D7}"/>
              </a:ext>
            </a:extLst>
          </p:cNvPr>
          <p:cNvSpPr>
            <a:spLocks noGrp="1"/>
          </p:cNvSpPr>
          <p:nvPr>
            <p:ph type="title"/>
          </p:nvPr>
        </p:nvSpPr>
        <p:spPr>
          <a:xfrm>
            <a:off x="722313" y="3579861"/>
            <a:ext cx="7772400" cy="1008113"/>
          </a:xfrm>
        </p:spPr>
        <p:txBody>
          <a:bodyPr/>
          <a:lstStyle/>
          <a:p>
            <a:pPr algn="ctr"/>
            <a:r>
              <a:rPr lang="nb-NO" sz="2800" dirty="0"/>
              <a:t>Ei historisk ramme: </a:t>
            </a:r>
            <a:br>
              <a:rPr lang="nb-NO" sz="2800" dirty="0"/>
            </a:br>
            <a:r>
              <a:rPr lang="nb-NO" sz="2800" dirty="0"/>
              <a:t>Kontinuitet og endring</a:t>
            </a:r>
          </a:p>
        </p:txBody>
      </p:sp>
      <p:sp>
        <p:nvSpPr>
          <p:cNvPr id="3" name="Plassholder for innhold 2"/>
          <p:cNvSpPr>
            <a:spLocks noGrp="1"/>
          </p:cNvSpPr>
          <p:nvPr>
            <p:ph type="body" idx="1"/>
          </p:nvPr>
        </p:nvSpPr>
        <p:spPr>
          <a:xfrm>
            <a:off x="722313" y="555526"/>
            <a:ext cx="7772400" cy="2749649"/>
          </a:xfrm>
        </p:spPr>
        <p:txBody>
          <a:bodyPr>
            <a:noAutofit/>
          </a:bodyPr>
          <a:lstStyle/>
          <a:p>
            <a:pPr marL="0" indent="0" algn="ctr">
              <a:buNone/>
            </a:pPr>
            <a:r>
              <a:rPr lang="nb-NO" sz="1800" b="1" dirty="0">
                <a:solidFill>
                  <a:srgbClr val="C00000"/>
                </a:solidFill>
              </a:rPr>
              <a:t>SKRIFTSPRÅK</a:t>
            </a:r>
          </a:p>
          <a:p>
            <a:pPr marL="0" indent="0" algn="ctr">
              <a:buNone/>
            </a:pPr>
            <a:endParaRPr lang="nb-NO" sz="1800" b="1" dirty="0">
              <a:solidFill>
                <a:srgbClr val="C00000"/>
              </a:solidFill>
            </a:endParaRPr>
          </a:p>
          <a:p>
            <a:pPr marL="0" indent="0" algn="ctr">
              <a:buNone/>
            </a:pPr>
            <a:r>
              <a:rPr lang="nb-NO" sz="1800" b="1" dirty="0">
                <a:solidFill>
                  <a:srgbClr val="C00000"/>
                </a:solidFill>
              </a:rPr>
              <a:t>TRYKKEKUNSTEN</a:t>
            </a:r>
          </a:p>
          <a:p>
            <a:pPr marL="0" indent="0" algn="ctr">
              <a:buNone/>
            </a:pPr>
            <a:endParaRPr lang="nb-NO" sz="1800" b="1" dirty="0">
              <a:solidFill>
                <a:srgbClr val="C00000"/>
              </a:solidFill>
            </a:endParaRPr>
          </a:p>
          <a:p>
            <a:pPr marL="0" indent="0" algn="ctr">
              <a:buNone/>
            </a:pPr>
            <a:r>
              <a:rPr lang="nb-NO" sz="1800" b="1" dirty="0">
                <a:solidFill>
                  <a:srgbClr val="C00000"/>
                </a:solidFill>
              </a:rPr>
              <a:t>DIGITALE MEDIUM</a:t>
            </a:r>
          </a:p>
          <a:p>
            <a:pPr marL="0" indent="0" algn="ctr">
              <a:buNone/>
            </a:pPr>
            <a:endParaRPr lang="nb-NO" sz="1800" b="1" dirty="0">
              <a:solidFill>
                <a:srgbClr val="C00000"/>
              </a:solidFill>
            </a:endParaRPr>
          </a:p>
          <a:p>
            <a:pPr marL="0" indent="0" algn="ctr">
              <a:buNone/>
            </a:pPr>
            <a:r>
              <a:rPr lang="nb-NO" sz="1800" b="1" dirty="0">
                <a:solidFill>
                  <a:srgbClr val="C00000"/>
                </a:solidFill>
              </a:rPr>
              <a:t>?</a:t>
            </a:r>
          </a:p>
        </p:txBody>
      </p:sp>
    </p:spTree>
    <p:extLst>
      <p:ext uri="{BB962C8B-B14F-4D97-AF65-F5344CB8AC3E}">
        <p14:creationId xmlns:p14="http://schemas.microsoft.com/office/powerpoint/2010/main" val="40608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5F3C7A7-601E-4D8B-8669-A0F8C4D736A2}"/>
              </a:ext>
            </a:extLst>
          </p:cNvPr>
          <p:cNvPicPr>
            <a:picLocks noChangeAspect="1"/>
          </p:cNvPicPr>
          <p:nvPr/>
        </p:nvPicPr>
        <p:blipFill>
          <a:blip r:embed="rId2"/>
          <a:stretch>
            <a:fillRect/>
          </a:stretch>
        </p:blipFill>
        <p:spPr>
          <a:xfrm>
            <a:off x="251520" y="1319279"/>
            <a:ext cx="6300192" cy="3432663"/>
          </a:xfrm>
          <a:prstGeom prst="rect">
            <a:avLst/>
          </a:prstGeom>
          <a:ln>
            <a:solidFill>
              <a:schemeClr val="bg1">
                <a:lumMod val="65000"/>
              </a:schemeClr>
            </a:solidFill>
          </a:ln>
        </p:spPr>
      </p:pic>
      <p:sp>
        <p:nvSpPr>
          <p:cNvPr id="6" name="TekstSylinder 5">
            <a:extLst>
              <a:ext uri="{FF2B5EF4-FFF2-40B4-BE49-F238E27FC236}">
                <a16:creationId xmlns:a16="http://schemas.microsoft.com/office/drawing/2014/main" id="{48BBCD16-79FE-47A2-B960-8C785FA80F27}"/>
              </a:ext>
            </a:extLst>
          </p:cNvPr>
          <p:cNvSpPr txBox="1"/>
          <p:nvPr/>
        </p:nvSpPr>
        <p:spPr>
          <a:xfrm>
            <a:off x="6732240" y="2139702"/>
            <a:ext cx="1944216" cy="738664"/>
          </a:xfrm>
          <a:prstGeom prst="rect">
            <a:avLst/>
          </a:prstGeom>
          <a:noFill/>
        </p:spPr>
        <p:txBody>
          <a:bodyPr wrap="square" rtlCol="0">
            <a:spAutoFit/>
          </a:bodyPr>
          <a:lstStyle/>
          <a:p>
            <a:r>
              <a:rPr lang="nb-NO" sz="1400" i="1" dirty="0" err="1"/>
              <a:t>Internet</a:t>
            </a:r>
            <a:r>
              <a:rPr lang="nb-NO" sz="1400" i="1" dirty="0"/>
              <a:t> Archive </a:t>
            </a:r>
            <a:r>
              <a:rPr lang="nb-NO" sz="1400" i="1" dirty="0" err="1"/>
              <a:t>Wayback</a:t>
            </a:r>
            <a:r>
              <a:rPr lang="nb-NO" sz="1400" i="1" dirty="0"/>
              <a:t> Machine</a:t>
            </a:r>
            <a:r>
              <a:rPr lang="nb-NO" sz="1400" dirty="0"/>
              <a:t>,</a:t>
            </a:r>
          </a:p>
          <a:p>
            <a:r>
              <a:rPr lang="nb-NO" sz="1400" dirty="0"/>
              <a:t>https://archive.org</a:t>
            </a:r>
          </a:p>
        </p:txBody>
      </p:sp>
    </p:spTree>
    <p:extLst>
      <p:ext uri="{BB962C8B-B14F-4D97-AF65-F5344CB8AC3E}">
        <p14:creationId xmlns:p14="http://schemas.microsoft.com/office/powerpoint/2010/main" val="41893766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5C23A9B-26BF-4E3B-9E5B-2AB65F7C0FEB}"/>
              </a:ext>
            </a:extLst>
          </p:cNvPr>
          <p:cNvSpPr>
            <a:spLocks noGrp="1"/>
          </p:cNvSpPr>
          <p:nvPr>
            <p:ph idx="1"/>
          </p:nvPr>
        </p:nvSpPr>
        <p:spPr>
          <a:xfrm>
            <a:off x="381003" y="1635646"/>
            <a:ext cx="4046982" cy="2512340"/>
          </a:xfrm>
        </p:spPr>
        <p:txBody>
          <a:bodyPr/>
          <a:lstStyle/>
          <a:p>
            <a:r>
              <a:rPr lang="nb-NO" sz="1600" dirty="0">
                <a:latin typeface="+mj-lt"/>
                <a:cs typeface="Helvetica" panose="020B0604020202020204" pitchFamily="34" charset="0"/>
              </a:rPr>
              <a:t>Tekst i kontekst </a:t>
            </a:r>
          </a:p>
          <a:p>
            <a:r>
              <a:rPr lang="nb-NO" sz="1600" dirty="0">
                <a:latin typeface="+mj-lt"/>
                <a:cs typeface="Helvetica" panose="020B0604020202020204" pitchFamily="34" charset="0"/>
              </a:rPr>
              <a:t>Kritisk tilnærming til tekst </a:t>
            </a:r>
          </a:p>
          <a:p>
            <a:r>
              <a:rPr lang="nb-NO" sz="1600" dirty="0" err="1">
                <a:latin typeface="+mj-lt"/>
                <a:cs typeface="Helvetica" panose="020B0604020202020204" pitchFamily="34" charset="0"/>
              </a:rPr>
              <a:t>Munnleg</a:t>
            </a:r>
            <a:r>
              <a:rPr lang="nb-NO" sz="1600" dirty="0">
                <a:latin typeface="+mj-lt"/>
                <a:cs typeface="Helvetica" panose="020B0604020202020204" pitchFamily="34" charset="0"/>
              </a:rPr>
              <a:t> kommunikasjon </a:t>
            </a:r>
          </a:p>
          <a:p>
            <a:r>
              <a:rPr lang="nb-NO" sz="1600" dirty="0" err="1">
                <a:latin typeface="+mj-lt"/>
                <a:cs typeface="Helvetica" panose="020B0604020202020204" pitchFamily="34" charset="0"/>
              </a:rPr>
              <a:t>Skriftleg</a:t>
            </a:r>
            <a:r>
              <a:rPr lang="nb-NO" sz="1600" dirty="0">
                <a:latin typeface="+mj-lt"/>
                <a:cs typeface="Helvetica" panose="020B0604020202020204" pitchFamily="34" charset="0"/>
              </a:rPr>
              <a:t> tekstskaping </a:t>
            </a:r>
          </a:p>
          <a:p>
            <a:r>
              <a:rPr lang="nb-NO" sz="1600" dirty="0">
                <a:latin typeface="+mj-lt"/>
                <a:cs typeface="Helvetica" panose="020B0604020202020204" pitchFamily="34" charset="0"/>
              </a:rPr>
              <a:t>Språket som system og </a:t>
            </a:r>
            <a:r>
              <a:rPr lang="nb-NO" sz="1600" dirty="0" err="1">
                <a:latin typeface="+mj-lt"/>
                <a:cs typeface="Helvetica" panose="020B0604020202020204" pitchFamily="34" charset="0"/>
              </a:rPr>
              <a:t>moglegheit</a:t>
            </a:r>
            <a:endParaRPr lang="nb-NO" sz="1600" dirty="0">
              <a:latin typeface="+mj-lt"/>
              <a:cs typeface="Helvetica" panose="020B0604020202020204" pitchFamily="34" charset="0"/>
            </a:endParaRPr>
          </a:p>
          <a:p>
            <a:r>
              <a:rPr lang="nb-NO" sz="1600" dirty="0" err="1">
                <a:latin typeface="+mj-lt"/>
                <a:cs typeface="Helvetica" panose="020B0604020202020204" pitchFamily="34" charset="0"/>
              </a:rPr>
              <a:t>Språkleg</a:t>
            </a:r>
            <a:r>
              <a:rPr lang="nb-NO" sz="1600" dirty="0">
                <a:latin typeface="+mj-lt"/>
                <a:cs typeface="Helvetica" panose="020B0604020202020204" pitchFamily="34" charset="0"/>
              </a:rPr>
              <a:t> </a:t>
            </a:r>
            <a:r>
              <a:rPr lang="nb-NO" sz="1600" dirty="0" err="1">
                <a:latin typeface="+mj-lt"/>
                <a:cs typeface="Helvetica" panose="020B0604020202020204" pitchFamily="34" charset="0"/>
              </a:rPr>
              <a:t>mangfald</a:t>
            </a:r>
            <a:r>
              <a:rPr lang="nb-NO" sz="1600" dirty="0">
                <a:latin typeface="+mj-lt"/>
                <a:cs typeface="Helvetica" panose="020B0604020202020204" pitchFamily="34" charset="0"/>
              </a:rPr>
              <a:t> </a:t>
            </a:r>
          </a:p>
        </p:txBody>
      </p:sp>
      <p:sp>
        <p:nvSpPr>
          <p:cNvPr id="4" name="TekstSylinder 3">
            <a:extLst>
              <a:ext uri="{FF2B5EF4-FFF2-40B4-BE49-F238E27FC236}">
                <a16:creationId xmlns:a16="http://schemas.microsoft.com/office/drawing/2014/main" id="{CAAE27C6-5534-46BD-899B-A60EBC62DF73}"/>
              </a:ext>
            </a:extLst>
          </p:cNvPr>
          <p:cNvSpPr txBox="1"/>
          <p:nvPr/>
        </p:nvSpPr>
        <p:spPr>
          <a:xfrm>
            <a:off x="4716016" y="915566"/>
            <a:ext cx="4248472" cy="3500317"/>
          </a:xfrm>
          <a:prstGeom prst="rect">
            <a:avLst/>
          </a:prstGeom>
          <a:noFill/>
        </p:spPr>
        <p:txBody>
          <a:bodyPr wrap="square" rtlCol="0">
            <a:spAutoFit/>
          </a:bodyPr>
          <a:lstStyle/>
          <a:p>
            <a:pPr>
              <a:lnSpc>
                <a:spcPct val="114000"/>
              </a:lnSpc>
            </a:pPr>
            <a:r>
              <a:rPr lang="nb-NO" sz="1400" b="1" dirty="0"/>
              <a:t>Tekst i kontekst </a:t>
            </a:r>
          </a:p>
          <a:p>
            <a:pPr>
              <a:lnSpc>
                <a:spcPct val="114000"/>
              </a:lnSpc>
            </a:pPr>
            <a:r>
              <a:rPr lang="nb-NO" sz="1400" b="1" dirty="0"/>
              <a:t>«</a:t>
            </a:r>
            <a:r>
              <a:rPr lang="nb-NO" sz="1400" dirty="0"/>
              <a:t>Elevene skal lese tekster for å få estetiske opplevelser, bli engasjert, undre seg, lære og få innsikt i andre menneskers tanker og livsbetingelser. Norskfaget bygger på et utvidet tekstbegrep der elevene skal lese og oppleve tekster som kombinerer ulike uttrykksformer. De skal utforske og reflektere over skjønnlitteratur og sakprosa på bokmål og nynorsk, svensk, dansk og i oversatte tekster fra samisk og andre språk. Tekstene kan knyttes både til kulturhistorisk kontekst og elevenes egen samtid.» </a:t>
            </a:r>
          </a:p>
          <a:p>
            <a:endParaRPr lang="nb-NO" sz="1400" dirty="0"/>
          </a:p>
        </p:txBody>
      </p:sp>
    </p:spTree>
    <p:extLst>
      <p:ext uri="{BB962C8B-B14F-4D97-AF65-F5344CB8AC3E}">
        <p14:creationId xmlns:p14="http://schemas.microsoft.com/office/powerpoint/2010/main" val="383059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5112062" y="684610"/>
            <a:ext cx="2716300" cy="699008"/>
          </a:xfrm>
        </p:spPr>
        <p:txBody>
          <a:bodyPr/>
          <a:lstStyle/>
          <a:p>
            <a:r>
              <a:rPr lang="nb-NO" dirty="0">
                <a:solidFill>
                  <a:schemeClr val="tx1"/>
                </a:solidFill>
              </a:rPr>
              <a:t>2019</a:t>
            </a:r>
          </a:p>
        </p:txBody>
      </p:sp>
      <p:pic>
        <p:nvPicPr>
          <p:cNvPr id="5" name="Bilde 4">
            <a:extLst>
              <a:ext uri="{FF2B5EF4-FFF2-40B4-BE49-F238E27FC236}">
                <a16:creationId xmlns:a16="http://schemas.microsoft.com/office/drawing/2014/main" id="{7F294489-4321-4284-87C7-FFE8C1B779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1680" y="267494"/>
            <a:ext cx="2592288" cy="4594780"/>
          </a:xfrm>
          <a:prstGeom prst="rect">
            <a:avLst/>
          </a:prstGeom>
        </p:spPr>
      </p:pic>
    </p:spTree>
    <p:extLst>
      <p:ext uri="{BB962C8B-B14F-4D97-AF65-F5344CB8AC3E}">
        <p14:creationId xmlns:p14="http://schemas.microsoft.com/office/powerpoint/2010/main" val="4108856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5112062" y="684610"/>
            <a:ext cx="2716300" cy="699008"/>
          </a:xfrm>
        </p:spPr>
        <p:txBody>
          <a:bodyPr/>
          <a:lstStyle/>
          <a:p>
            <a:r>
              <a:rPr lang="nb-NO" dirty="0">
                <a:solidFill>
                  <a:schemeClr val="tx1"/>
                </a:solidFill>
              </a:rPr>
              <a:t>2015</a:t>
            </a:r>
          </a:p>
        </p:txBody>
      </p:sp>
      <p:pic>
        <p:nvPicPr>
          <p:cNvPr id="4" name="Bilde 3">
            <a:extLst>
              <a:ext uri="{FF2B5EF4-FFF2-40B4-BE49-F238E27FC236}">
                <a16:creationId xmlns:a16="http://schemas.microsoft.com/office/drawing/2014/main" id="{7C49B9E2-7A34-4963-A610-016EBA5A04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6487" y="87474"/>
            <a:ext cx="3031507" cy="4855057"/>
          </a:xfrm>
          <a:prstGeom prst="rect">
            <a:avLst/>
          </a:prstGeom>
        </p:spPr>
      </p:pic>
    </p:spTree>
    <p:extLst>
      <p:ext uri="{BB962C8B-B14F-4D97-AF65-F5344CB8AC3E}">
        <p14:creationId xmlns:p14="http://schemas.microsoft.com/office/powerpoint/2010/main" val="88561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6B2F577-6034-4BB6-8FDB-48957C273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5329" y="0"/>
            <a:ext cx="2341640" cy="5143500"/>
          </a:xfrm>
          <a:prstGeom prst="rect">
            <a:avLst/>
          </a:prstGeom>
        </p:spPr>
      </p:pic>
      <p:sp>
        <p:nvSpPr>
          <p:cNvPr id="5"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2012</a:t>
            </a:r>
          </a:p>
        </p:txBody>
      </p:sp>
    </p:spTree>
    <p:extLst>
      <p:ext uri="{BB962C8B-B14F-4D97-AF65-F5344CB8AC3E}">
        <p14:creationId xmlns:p14="http://schemas.microsoft.com/office/powerpoint/2010/main" val="1409646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8CC41DF-E06B-429B-9D67-C70B239A78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616" y="5646"/>
            <a:ext cx="2411572" cy="5143500"/>
          </a:xfrm>
          <a:prstGeom prst="rect">
            <a:avLst/>
          </a:prstGeom>
        </p:spPr>
      </p:pic>
      <p:sp>
        <p:nvSpPr>
          <p:cNvPr id="10"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2009</a:t>
            </a:r>
          </a:p>
        </p:txBody>
      </p:sp>
    </p:spTree>
    <p:extLst>
      <p:ext uri="{BB962C8B-B14F-4D97-AF65-F5344CB8AC3E}">
        <p14:creationId xmlns:p14="http://schemas.microsoft.com/office/powerpoint/2010/main" val="507704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6F8E316-90C6-498A-9C69-773DA0155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4729" y="0"/>
            <a:ext cx="2706186" cy="5143500"/>
          </a:xfrm>
          <a:prstGeom prst="rect">
            <a:avLst/>
          </a:prstGeom>
        </p:spPr>
      </p:pic>
      <p:sp>
        <p:nvSpPr>
          <p:cNvPr id="7"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2006</a:t>
            </a:r>
          </a:p>
        </p:txBody>
      </p:sp>
    </p:spTree>
    <p:extLst>
      <p:ext uri="{BB962C8B-B14F-4D97-AF65-F5344CB8AC3E}">
        <p14:creationId xmlns:p14="http://schemas.microsoft.com/office/powerpoint/2010/main" val="933197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69ADC4-2174-4BB2-8E5E-ABCCEEF136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3658" y="0"/>
            <a:ext cx="2997512" cy="5143500"/>
          </a:xfrm>
          <a:prstGeom prst="rect">
            <a:avLst/>
          </a:prstGeom>
        </p:spPr>
      </p:pic>
      <p:sp>
        <p:nvSpPr>
          <p:cNvPr id="5"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2003</a:t>
            </a:r>
          </a:p>
        </p:txBody>
      </p:sp>
    </p:spTree>
    <p:extLst>
      <p:ext uri="{BB962C8B-B14F-4D97-AF65-F5344CB8AC3E}">
        <p14:creationId xmlns:p14="http://schemas.microsoft.com/office/powerpoint/2010/main" val="3303651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609CC7D-85F9-43CB-8B5A-2F0E25D252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4385" y="0"/>
            <a:ext cx="3141626" cy="5143500"/>
          </a:xfrm>
          <a:prstGeom prst="rect">
            <a:avLst/>
          </a:prstGeom>
        </p:spPr>
      </p:pic>
      <p:sp>
        <p:nvSpPr>
          <p:cNvPr id="4"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2000</a:t>
            </a:r>
          </a:p>
        </p:txBody>
      </p:sp>
    </p:spTree>
    <p:extLst>
      <p:ext uri="{BB962C8B-B14F-4D97-AF65-F5344CB8AC3E}">
        <p14:creationId xmlns:p14="http://schemas.microsoft.com/office/powerpoint/2010/main" val="4085509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474B5F8-19BB-4FB2-B97A-A82A4C5968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1670" y="5513"/>
            <a:ext cx="2633562" cy="5143500"/>
          </a:xfrm>
          <a:prstGeom prst="rect">
            <a:avLst/>
          </a:prstGeom>
        </p:spPr>
      </p:pic>
      <p:sp>
        <p:nvSpPr>
          <p:cNvPr id="5" name="Tittel 1"/>
          <p:cNvSpPr txBox="1">
            <a:spLocks/>
          </p:cNvSpPr>
          <p:nvPr/>
        </p:nvSpPr>
        <p:spPr bwMode="auto">
          <a:xfrm>
            <a:off x="5112062" y="684610"/>
            <a:ext cx="2716300" cy="699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1650">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dirty="0">
                <a:solidFill>
                  <a:schemeClr val="tx1"/>
                </a:solidFill>
              </a:rPr>
              <a:t>1997</a:t>
            </a:r>
          </a:p>
        </p:txBody>
      </p:sp>
    </p:spTree>
    <p:extLst>
      <p:ext uri="{BB962C8B-B14F-4D97-AF65-F5344CB8AC3E}">
        <p14:creationId xmlns:p14="http://schemas.microsoft.com/office/powerpoint/2010/main" val="822405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C836FDA-D061-4D86-A50C-475B441DA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4373" y="43830"/>
            <a:ext cx="2411572" cy="4251176"/>
          </a:xfrm>
          <a:prstGeom prst="rect">
            <a:avLst/>
          </a:prstGeom>
        </p:spPr>
      </p:pic>
      <p:sp>
        <p:nvSpPr>
          <p:cNvPr id="5" name="TekstSylinder 4">
            <a:extLst>
              <a:ext uri="{FF2B5EF4-FFF2-40B4-BE49-F238E27FC236}">
                <a16:creationId xmlns:a16="http://schemas.microsoft.com/office/drawing/2014/main" id="{C35A2D0D-B640-4A23-9870-4FC344A4FA17}"/>
              </a:ext>
            </a:extLst>
          </p:cNvPr>
          <p:cNvSpPr txBox="1"/>
          <p:nvPr/>
        </p:nvSpPr>
        <p:spPr>
          <a:xfrm>
            <a:off x="665566" y="4341941"/>
            <a:ext cx="1890210" cy="369332"/>
          </a:xfrm>
          <a:prstGeom prst="rect">
            <a:avLst/>
          </a:prstGeom>
          <a:noFill/>
        </p:spPr>
        <p:txBody>
          <a:bodyPr wrap="square" rtlCol="0">
            <a:spAutoFit/>
          </a:bodyPr>
          <a:lstStyle/>
          <a:p>
            <a:pPr algn="ctr"/>
            <a:r>
              <a:rPr lang="nb-NO" sz="1800" dirty="0"/>
              <a:t>1999</a:t>
            </a:r>
          </a:p>
        </p:txBody>
      </p:sp>
      <p:sp>
        <p:nvSpPr>
          <p:cNvPr id="6" name="TekstSylinder 5">
            <a:extLst>
              <a:ext uri="{FF2B5EF4-FFF2-40B4-BE49-F238E27FC236}">
                <a16:creationId xmlns:a16="http://schemas.microsoft.com/office/drawing/2014/main" id="{91FCA914-22CA-4DF6-8E3D-320DFD8DB4F4}"/>
              </a:ext>
            </a:extLst>
          </p:cNvPr>
          <p:cNvSpPr txBox="1"/>
          <p:nvPr/>
        </p:nvSpPr>
        <p:spPr>
          <a:xfrm>
            <a:off x="3626895" y="4341941"/>
            <a:ext cx="1890210" cy="369332"/>
          </a:xfrm>
          <a:prstGeom prst="rect">
            <a:avLst/>
          </a:prstGeom>
          <a:noFill/>
        </p:spPr>
        <p:txBody>
          <a:bodyPr wrap="square" rtlCol="0">
            <a:spAutoFit/>
          </a:bodyPr>
          <a:lstStyle/>
          <a:p>
            <a:pPr algn="ctr"/>
            <a:r>
              <a:rPr lang="nb-NO" sz="1800" dirty="0"/>
              <a:t>2009</a:t>
            </a:r>
          </a:p>
        </p:txBody>
      </p:sp>
      <p:sp>
        <p:nvSpPr>
          <p:cNvPr id="7" name="TekstSylinder 6">
            <a:extLst>
              <a:ext uri="{FF2B5EF4-FFF2-40B4-BE49-F238E27FC236}">
                <a16:creationId xmlns:a16="http://schemas.microsoft.com/office/drawing/2014/main" id="{2CF1462C-EF24-4E9B-80BD-1A8DBF8007C1}"/>
              </a:ext>
            </a:extLst>
          </p:cNvPr>
          <p:cNvSpPr txBox="1"/>
          <p:nvPr/>
        </p:nvSpPr>
        <p:spPr>
          <a:xfrm>
            <a:off x="6444208" y="4341941"/>
            <a:ext cx="1890210" cy="369332"/>
          </a:xfrm>
          <a:prstGeom prst="rect">
            <a:avLst/>
          </a:prstGeom>
          <a:noFill/>
        </p:spPr>
        <p:txBody>
          <a:bodyPr wrap="square" rtlCol="0">
            <a:spAutoFit/>
          </a:bodyPr>
          <a:lstStyle/>
          <a:p>
            <a:pPr algn="ctr"/>
            <a:r>
              <a:rPr lang="nb-NO" sz="1800" dirty="0"/>
              <a:t>2019</a:t>
            </a:r>
          </a:p>
        </p:txBody>
      </p:sp>
      <p:pic>
        <p:nvPicPr>
          <p:cNvPr id="8" name="Bilde 7">
            <a:extLst>
              <a:ext uri="{FF2B5EF4-FFF2-40B4-BE49-F238E27FC236}">
                <a16:creationId xmlns:a16="http://schemas.microsoft.com/office/drawing/2014/main" id="{BF2FF408-9122-445D-B38E-A59C1788F5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79859" y="71100"/>
            <a:ext cx="2368857" cy="4198753"/>
          </a:xfrm>
          <a:prstGeom prst="rect">
            <a:avLst/>
          </a:prstGeom>
        </p:spPr>
      </p:pic>
      <p:pic>
        <p:nvPicPr>
          <p:cNvPr id="4" name="Bilde 3">
            <a:extLst>
              <a:ext uri="{FF2B5EF4-FFF2-40B4-BE49-F238E27FC236}">
                <a16:creationId xmlns:a16="http://schemas.microsoft.com/office/drawing/2014/main" id="{546ED3B7-D704-4059-BDAF-16BB03FBB7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079"/>
          <a:stretch/>
        </p:blipFill>
        <p:spPr>
          <a:xfrm>
            <a:off x="467544" y="43830"/>
            <a:ext cx="2672915" cy="4251177"/>
          </a:xfrm>
          <a:prstGeom prst="rect">
            <a:avLst/>
          </a:prstGeom>
        </p:spPr>
      </p:pic>
    </p:spTree>
    <p:extLst>
      <p:ext uri="{BB962C8B-B14F-4D97-AF65-F5344CB8AC3E}">
        <p14:creationId xmlns:p14="http://schemas.microsoft.com/office/powerpoint/2010/main" val="831642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844AFDB4-B747-4E6B-AFD1-7F6CB8DFCFD5}"/>
              </a:ext>
            </a:extLst>
          </p:cNvPr>
          <p:cNvSpPr>
            <a:spLocks noGrp="1"/>
          </p:cNvSpPr>
          <p:nvPr>
            <p:ph type="title"/>
          </p:nvPr>
        </p:nvSpPr>
        <p:spPr>
          <a:xfrm>
            <a:off x="722313" y="3305176"/>
            <a:ext cx="7772400" cy="1138782"/>
          </a:xfrm>
        </p:spPr>
        <p:txBody>
          <a:bodyPr/>
          <a:lstStyle/>
          <a:p>
            <a:r>
              <a:rPr lang="nb-NO" sz="3600" dirty="0"/>
              <a:t>Ei retorisk ramme:</a:t>
            </a:r>
            <a:br>
              <a:rPr lang="nb-NO" sz="3600" dirty="0"/>
            </a:br>
            <a:r>
              <a:rPr lang="nb-NO" sz="3600" dirty="0"/>
              <a:t> ”rette ord i rette tid”</a:t>
            </a:r>
          </a:p>
        </p:txBody>
      </p:sp>
    </p:spTree>
    <p:extLst>
      <p:ext uri="{BB962C8B-B14F-4D97-AF65-F5344CB8AC3E}">
        <p14:creationId xmlns:p14="http://schemas.microsoft.com/office/powerpoint/2010/main" val="16499420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5C23A9B-26BF-4E3B-9E5B-2AB65F7C0FEB}"/>
              </a:ext>
            </a:extLst>
          </p:cNvPr>
          <p:cNvSpPr>
            <a:spLocks noGrp="1"/>
          </p:cNvSpPr>
          <p:nvPr>
            <p:ph idx="1"/>
          </p:nvPr>
        </p:nvSpPr>
        <p:spPr>
          <a:xfrm>
            <a:off x="381003" y="1635646"/>
            <a:ext cx="4046982" cy="2512340"/>
          </a:xfrm>
        </p:spPr>
        <p:txBody>
          <a:bodyPr/>
          <a:lstStyle/>
          <a:p>
            <a:r>
              <a:rPr lang="nb-NO" sz="1600" dirty="0">
                <a:latin typeface="+mj-lt"/>
                <a:cs typeface="Helvetica" panose="020B0604020202020204" pitchFamily="34" charset="0"/>
              </a:rPr>
              <a:t>Tekst i kontekst </a:t>
            </a:r>
          </a:p>
          <a:p>
            <a:r>
              <a:rPr lang="nb-NO" sz="1600" dirty="0">
                <a:latin typeface="+mj-lt"/>
                <a:cs typeface="Helvetica" panose="020B0604020202020204" pitchFamily="34" charset="0"/>
              </a:rPr>
              <a:t>Kritisk tilnærming til tekst </a:t>
            </a:r>
          </a:p>
          <a:p>
            <a:r>
              <a:rPr lang="nb-NO" sz="1600" dirty="0" err="1">
                <a:latin typeface="+mj-lt"/>
                <a:cs typeface="Helvetica" panose="020B0604020202020204" pitchFamily="34" charset="0"/>
              </a:rPr>
              <a:t>Munnleg</a:t>
            </a:r>
            <a:r>
              <a:rPr lang="nb-NO" sz="1600" dirty="0">
                <a:latin typeface="+mj-lt"/>
                <a:cs typeface="Helvetica" panose="020B0604020202020204" pitchFamily="34" charset="0"/>
              </a:rPr>
              <a:t> kommunikasjon </a:t>
            </a:r>
          </a:p>
          <a:p>
            <a:r>
              <a:rPr lang="nb-NO" sz="1600" dirty="0" err="1">
                <a:latin typeface="+mj-lt"/>
                <a:cs typeface="Helvetica" panose="020B0604020202020204" pitchFamily="34" charset="0"/>
              </a:rPr>
              <a:t>Skriftleg</a:t>
            </a:r>
            <a:r>
              <a:rPr lang="nb-NO" sz="1600" dirty="0">
                <a:latin typeface="+mj-lt"/>
                <a:cs typeface="Helvetica" panose="020B0604020202020204" pitchFamily="34" charset="0"/>
              </a:rPr>
              <a:t> tekstskaping </a:t>
            </a:r>
          </a:p>
          <a:p>
            <a:r>
              <a:rPr lang="nb-NO" sz="1600" dirty="0">
                <a:latin typeface="+mj-lt"/>
                <a:cs typeface="Helvetica" panose="020B0604020202020204" pitchFamily="34" charset="0"/>
              </a:rPr>
              <a:t>Språket som system og </a:t>
            </a:r>
            <a:r>
              <a:rPr lang="nb-NO" sz="1600" dirty="0" err="1">
                <a:latin typeface="+mj-lt"/>
                <a:cs typeface="Helvetica" panose="020B0604020202020204" pitchFamily="34" charset="0"/>
              </a:rPr>
              <a:t>moglegheit</a:t>
            </a:r>
            <a:endParaRPr lang="nb-NO" sz="1600" dirty="0">
              <a:latin typeface="+mj-lt"/>
              <a:cs typeface="Helvetica" panose="020B0604020202020204" pitchFamily="34" charset="0"/>
            </a:endParaRPr>
          </a:p>
          <a:p>
            <a:r>
              <a:rPr lang="nb-NO" sz="1600" dirty="0" err="1">
                <a:latin typeface="+mj-lt"/>
                <a:cs typeface="Helvetica" panose="020B0604020202020204" pitchFamily="34" charset="0"/>
              </a:rPr>
              <a:t>Språkleg</a:t>
            </a:r>
            <a:r>
              <a:rPr lang="nb-NO" sz="1600" dirty="0">
                <a:latin typeface="+mj-lt"/>
                <a:cs typeface="Helvetica" panose="020B0604020202020204" pitchFamily="34" charset="0"/>
              </a:rPr>
              <a:t> </a:t>
            </a:r>
            <a:r>
              <a:rPr lang="nb-NO" sz="1600" dirty="0" err="1">
                <a:latin typeface="+mj-lt"/>
                <a:cs typeface="Helvetica" panose="020B0604020202020204" pitchFamily="34" charset="0"/>
              </a:rPr>
              <a:t>mangfald</a:t>
            </a:r>
            <a:r>
              <a:rPr lang="nb-NO" sz="1600" dirty="0">
                <a:latin typeface="+mj-lt"/>
                <a:cs typeface="Helvetica" panose="020B0604020202020204" pitchFamily="34" charset="0"/>
              </a:rPr>
              <a:t> </a:t>
            </a:r>
          </a:p>
        </p:txBody>
      </p:sp>
      <p:sp>
        <p:nvSpPr>
          <p:cNvPr id="4" name="TekstSylinder 3">
            <a:extLst>
              <a:ext uri="{FF2B5EF4-FFF2-40B4-BE49-F238E27FC236}">
                <a16:creationId xmlns:a16="http://schemas.microsoft.com/office/drawing/2014/main" id="{CAAE27C6-5534-46BD-899B-A60EBC62DF73}"/>
              </a:ext>
            </a:extLst>
          </p:cNvPr>
          <p:cNvSpPr txBox="1"/>
          <p:nvPr/>
        </p:nvSpPr>
        <p:spPr>
          <a:xfrm>
            <a:off x="4716016" y="915566"/>
            <a:ext cx="4248472" cy="3500317"/>
          </a:xfrm>
          <a:prstGeom prst="rect">
            <a:avLst/>
          </a:prstGeom>
          <a:noFill/>
        </p:spPr>
        <p:txBody>
          <a:bodyPr wrap="square" rtlCol="0">
            <a:spAutoFit/>
          </a:bodyPr>
          <a:lstStyle/>
          <a:p>
            <a:pPr>
              <a:lnSpc>
                <a:spcPct val="114000"/>
              </a:lnSpc>
            </a:pPr>
            <a:r>
              <a:rPr lang="nb-NO" sz="1400" b="1" dirty="0"/>
              <a:t>Tekst i kontekst </a:t>
            </a:r>
          </a:p>
          <a:p>
            <a:pPr>
              <a:lnSpc>
                <a:spcPct val="114000"/>
              </a:lnSpc>
            </a:pPr>
            <a:r>
              <a:rPr lang="nb-NO" sz="1400" b="1" dirty="0"/>
              <a:t>«</a:t>
            </a:r>
            <a:r>
              <a:rPr lang="nb-NO" sz="1400" dirty="0"/>
              <a:t>Elevene skal lese tekster for å få </a:t>
            </a:r>
            <a:r>
              <a:rPr lang="nb-NO" sz="1400" u="sng" dirty="0">
                <a:solidFill>
                  <a:srgbClr val="C00000"/>
                </a:solidFill>
              </a:rPr>
              <a:t>estetiske</a:t>
            </a:r>
            <a:r>
              <a:rPr lang="nb-NO" sz="1400" dirty="0">
                <a:solidFill>
                  <a:srgbClr val="C00000"/>
                </a:solidFill>
              </a:rPr>
              <a:t> </a:t>
            </a:r>
            <a:r>
              <a:rPr lang="nb-NO" sz="1400" u="sng" dirty="0">
                <a:solidFill>
                  <a:srgbClr val="C00000"/>
                </a:solidFill>
              </a:rPr>
              <a:t>opplevelse</a:t>
            </a:r>
            <a:r>
              <a:rPr lang="nb-NO" sz="1400" dirty="0">
                <a:solidFill>
                  <a:srgbClr val="C00000"/>
                </a:solidFill>
              </a:rPr>
              <a:t>r</a:t>
            </a:r>
            <a:r>
              <a:rPr lang="nb-NO" sz="1400" dirty="0"/>
              <a:t>, bli </a:t>
            </a:r>
            <a:r>
              <a:rPr lang="nb-NO" sz="1400" u="sng" dirty="0">
                <a:solidFill>
                  <a:srgbClr val="C00000"/>
                </a:solidFill>
              </a:rPr>
              <a:t>engasjert</a:t>
            </a:r>
            <a:r>
              <a:rPr lang="nb-NO" sz="1400" dirty="0"/>
              <a:t>, </a:t>
            </a:r>
            <a:r>
              <a:rPr lang="nb-NO" sz="1400" u="sng" dirty="0">
                <a:solidFill>
                  <a:srgbClr val="C00000"/>
                </a:solidFill>
              </a:rPr>
              <a:t>undre</a:t>
            </a:r>
            <a:r>
              <a:rPr lang="nb-NO" sz="1400" dirty="0"/>
              <a:t> seg, </a:t>
            </a:r>
            <a:r>
              <a:rPr lang="nb-NO" sz="1400" u="sng" dirty="0">
                <a:solidFill>
                  <a:srgbClr val="C00000"/>
                </a:solidFill>
              </a:rPr>
              <a:t>lære</a:t>
            </a:r>
            <a:r>
              <a:rPr lang="nb-NO" sz="1400" dirty="0"/>
              <a:t> og få </a:t>
            </a:r>
            <a:r>
              <a:rPr lang="nb-NO" sz="1400" u="sng" dirty="0">
                <a:solidFill>
                  <a:srgbClr val="C00000"/>
                </a:solidFill>
              </a:rPr>
              <a:t>innsikt</a:t>
            </a:r>
            <a:r>
              <a:rPr lang="nb-NO" sz="1400" dirty="0"/>
              <a:t> i andre menneskers tanker og livsbetingelser. Norskfaget bygger på et utvidet tekstbegrep der elevene skal lese og oppleve tekster som kombinerer ulike uttrykksformer. De skal </a:t>
            </a:r>
            <a:r>
              <a:rPr lang="nb-NO" sz="1400" u="sng" dirty="0">
                <a:solidFill>
                  <a:srgbClr val="C00000"/>
                </a:solidFill>
              </a:rPr>
              <a:t>utforske</a:t>
            </a:r>
            <a:r>
              <a:rPr lang="nb-NO" sz="1400" dirty="0"/>
              <a:t> og </a:t>
            </a:r>
            <a:r>
              <a:rPr lang="nb-NO" sz="1400" u="sng" dirty="0">
                <a:solidFill>
                  <a:srgbClr val="C00000"/>
                </a:solidFill>
              </a:rPr>
              <a:t>reflektere</a:t>
            </a:r>
            <a:r>
              <a:rPr lang="nb-NO" sz="1400" dirty="0"/>
              <a:t> over skjønnlitteratur og sakprosa på bokmål og nynorsk, svensk, dansk og i oversatte tekster fra samisk og andre språk. Tekstene kan knyttes både til kulturhistorisk kontekst og elevenes egen samtid.» </a:t>
            </a:r>
          </a:p>
          <a:p>
            <a:endParaRPr lang="nb-NO" sz="1400" dirty="0"/>
          </a:p>
        </p:txBody>
      </p:sp>
    </p:spTree>
    <p:extLst>
      <p:ext uri="{BB962C8B-B14F-4D97-AF65-F5344CB8AC3E}">
        <p14:creationId xmlns:p14="http://schemas.microsoft.com/office/powerpoint/2010/main" val="1627923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Skjermbilde 2019-02-15 kl. 09.41.3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1851670"/>
            <a:ext cx="3888432" cy="2187817"/>
          </a:xfrm>
          <a:prstGeom prst="rect">
            <a:avLst/>
          </a:prstGeom>
        </p:spPr>
      </p:pic>
      <p:pic>
        <p:nvPicPr>
          <p:cNvPr id="3" name="Bilde 2" descr="Skjermbilde 2019-02-15 kl. 09.41.5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7984" y="1862625"/>
            <a:ext cx="3930560" cy="2211710"/>
          </a:xfrm>
          <a:prstGeom prst="rect">
            <a:avLst/>
          </a:prstGeom>
        </p:spPr>
      </p:pic>
    </p:spTree>
    <p:extLst>
      <p:ext uri="{BB962C8B-B14F-4D97-AF65-F5344CB8AC3E}">
        <p14:creationId xmlns:p14="http://schemas.microsoft.com/office/powerpoint/2010/main" val="3743268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3C208-4C4A-4444-A64C-C3BB282FFAC8}"/>
              </a:ext>
            </a:extLst>
          </p:cNvPr>
          <p:cNvSpPr>
            <a:spLocks noGrp="1"/>
          </p:cNvSpPr>
          <p:nvPr>
            <p:ph type="title"/>
          </p:nvPr>
        </p:nvSpPr>
        <p:spPr>
          <a:xfrm>
            <a:off x="722312" y="3305176"/>
            <a:ext cx="7882135" cy="1021556"/>
          </a:xfrm>
        </p:spPr>
        <p:txBody>
          <a:bodyPr/>
          <a:lstStyle/>
          <a:p>
            <a:pPr algn="ctr"/>
            <a:r>
              <a:rPr lang="nb-NO" sz="3200" dirty="0"/>
              <a:t>Ei intertekstuell ramme: </a:t>
            </a:r>
            <a:br>
              <a:rPr lang="nb-NO" sz="2800" dirty="0"/>
            </a:br>
            <a:r>
              <a:rPr lang="nb-NO" sz="2800" dirty="0"/>
              <a:t>Spelet med og mot andre </a:t>
            </a:r>
            <a:r>
              <a:rPr lang="nb-NO" sz="2800" dirty="0" err="1"/>
              <a:t>tekstar</a:t>
            </a:r>
            <a:endParaRPr lang="nb-NO" sz="2800" dirty="0"/>
          </a:p>
        </p:txBody>
      </p:sp>
    </p:spTree>
    <p:extLst>
      <p:ext uri="{BB962C8B-B14F-4D97-AF65-F5344CB8AC3E}">
        <p14:creationId xmlns:p14="http://schemas.microsoft.com/office/powerpoint/2010/main" val="2140804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esultat for i can haz cheezburger meme">
            <a:extLst>
              <a:ext uri="{FF2B5EF4-FFF2-40B4-BE49-F238E27FC236}">
                <a16:creationId xmlns:a16="http://schemas.microsoft.com/office/drawing/2014/main" id="{BEDD722C-7BB0-41AD-979C-3D679FC4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91630"/>
            <a:ext cx="2246157" cy="327461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Bilde 2">
            <a:extLst>
              <a:ext uri="{FF2B5EF4-FFF2-40B4-BE49-F238E27FC236}">
                <a16:creationId xmlns:a16="http://schemas.microsoft.com/office/drawing/2014/main" id="{8FA941DA-51C8-4F01-94B5-3195EECB3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6847" y="1849615"/>
            <a:ext cx="5580112" cy="2609275"/>
          </a:xfrm>
          <a:prstGeom prst="rect">
            <a:avLst/>
          </a:prstGeom>
        </p:spPr>
      </p:pic>
    </p:spTree>
    <p:extLst>
      <p:ext uri="{BB962C8B-B14F-4D97-AF65-F5344CB8AC3E}">
        <p14:creationId xmlns:p14="http://schemas.microsoft.com/office/powerpoint/2010/main" val="1420691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D4BB325-EAD7-4FE4-B958-535F2149B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63638"/>
            <a:ext cx="4449521" cy="3363838"/>
          </a:xfrm>
          <a:prstGeom prst="rect">
            <a:avLst/>
          </a:prstGeom>
        </p:spPr>
      </p:pic>
      <p:pic>
        <p:nvPicPr>
          <p:cNvPr id="4" name="Bilde 3">
            <a:extLst>
              <a:ext uri="{FF2B5EF4-FFF2-40B4-BE49-F238E27FC236}">
                <a16:creationId xmlns:a16="http://schemas.microsoft.com/office/drawing/2014/main" id="{82AFA729-9B51-48F5-B499-DFD8A5B963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0112" y="1563638"/>
            <a:ext cx="2354770" cy="3203179"/>
          </a:xfrm>
          <a:prstGeom prst="rect">
            <a:avLst/>
          </a:prstGeom>
        </p:spPr>
      </p:pic>
    </p:spTree>
    <p:extLst>
      <p:ext uri="{BB962C8B-B14F-4D97-AF65-F5344CB8AC3E}">
        <p14:creationId xmlns:p14="http://schemas.microsoft.com/office/powerpoint/2010/main" val="2908345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16779E00-E12D-4043-8C91-A4F6A51A277E}"/>
              </a:ext>
            </a:extLst>
          </p:cNvPr>
          <p:cNvSpPr>
            <a:spLocks noGrp="1"/>
          </p:cNvSpPr>
          <p:nvPr>
            <p:ph type="title"/>
          </p:nvPr>
        </p:nvSpPr>
        <p:spPr>
          <a:xfrm>
            <a:off x="723323" y="3363838"/>
            <a:ext cx="7772400" cy="1289520"/>
          </a:xfrm>
        </p:spPr>
        <p:txBody>
          <a:bodyPr/>
          <a:lstStyle/>
          <a:p>
            <a:pPr algn="ctr"/>
            <a:r>
              <a:rPr lang="nb-NO" dirty="0">
                <a:solidFill>
                  <a:srgbClr val="727A7F"/>
                </a:solidFill>
              </a:rPr>
              <a:t>Ei </a:t>
            </a:r>
            <a:r>
              <a:rPr lang="nb-NO" dirty="0" err="1">
                <a:solidFill>
                  <a:srgbClr val="727A7F"/>
                </a:solidFill>
              </a:rPr>
              <a:t>reflekterande</a:t>
            </a:r>
            <a:r>
              <a:rPr lang="nb-NO" dirty="0">
                <a:solidFill>
                  <a:srgbClr val="727A7F"/>
                </a:solidFill>
              </a:rPr>
              <a:t> ramme: </a:t>
            </a:r>
            <a:br>
              <a:rPr lang="nb-NO" sz="2400" dirty="0">
                <a:solidFill>
                  <a:srgbClr val="727A7F"/>
                </a:solidFill>
              </a:rPr>
            </a:br>
            <a:r>
              <a:rPr lang="nb-NO" sz="2400" dirty="0">
                <a:solidFill>
                  <a:srgbClr val="727A7F"/>
                </a:solidFill>
              </a:rPr>
              <a:t>kven sin kontekst?</a:t>
            </a:r>
            <a:br>
              <a:rPr lang="nb-NO" sz="2400" dirty="0">
                <a:solidFill>
                  <a:srgbClr val="727A7F"/>
                </a:solidFill>
              </a:rPr>
            </a:br>
            <a:endParaRPr lang="nb-NO" sz="2000" dirty="0"/>
          </a:p>
        </p:txBody>
      </p:sp>
    </p:spTree>
    <p:extLst>
      <p:ext uri="{BB962C8B-B14F-4D97-AF65-F5344CB8AC3E}">
        <p14:creationId xmlns:p14="http://schemas.microsoft.com/office/powerpoint/2010/main" val="2703359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Sylinder 20">
            <a:extLst>
              <a:ext uri="{FF2B5EF4-FFF2-40B4-BE49-F238E27FC236}">
                <a16:creationId xmlns:a16="http://schemas.microsoft.com/office/drawing/2014/main" id="{34E99104-CE9D-441E-87D8-2B441737CCA4}"/>
              </a:ext>
            </a:extLst>
          </p:cNvPr>
          <p:cNvSpPr txBox="1"/>
          <p:nvPr/>
        </p:nvSpPr>
        <p:spPr>
          <a:xfrm>
            <a:off x="834057" y="2308557"/>
            <a:ext cx="2088232" cy="646331"/>
          </a:xfrm>
          <a:prstGeom prst="rect">
            <a:avLst/>
          </a:prstGeom>
          <a:noFill/>
        </p:spPr>
        <p:txBody>
          <a:bodyPr wrap="square" rtlCol="0">
            <a:spAutoFit/>
          </a:bodyPr>
          <a:lstStyle/>
          <a:p>
            <a:r>
              <a:rPr lang="nb-NO" sz="1800" dirty="0" err="1"/>
              <a:t>Forfattar</a:t>
            </a:r>
            <a:r>
              <a:rPr lang="nb-NO" sz="1800" dirty="0"/>
              <a:t>/</a:t>
            </a:r>
          </a:p>
          <a:p>
            <a:r>
              <a:rPr lang="nb-NO" sz="1800" dirty="0"/>
              <a:t>tekstprodusent</a:t>
            </a:r>
          </a:p>
        </p:txBody>
      </p:sp>
      <p:sp>
        <p:nvSpPr>
          <p:cNvPr id="24" name="Ellipse 23">
            <a:extLst>
              <a:ext uri="{FF2B5EF4-FFF2-40B4-BE49-F238E27FC236}">
                <a16:creationId xmlns:a16="http://schemas.microsoft.com/office/drawing/2014/main" id="{BCE5EA89-2270-43F2-B6AF-05DB91D61F1C}"/>
              </a:ext>
            </a:extLst>
          </p:cNvPr>
          <p:cNvSpPr/>
          <p:nvPr/>
        </p:nvSpPr>
        <p:spPr>
          <a:xfrm>
            <a:off x="546026" y="1862534"/>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23721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Sylinder 20">
            <a:extLst>
              <a:ext uri="{FF2B5EF4-FFF2-40B4-BE49-F238E27FC236}">
                <a16:creationId xmlns:a16="http://schemas.microsoft.com/office/drawing/2014/main" id="{34E99104-CE9D-441E-87D8-2B441737CCA4}"/>
              </a:ext>
            </a:extLst>
          </p:cNvPr>
          <p:cNvSpPr txBox="1"/>
          <p:nvPr/>
        </p:nvSpPr>
        <p:spPr>
          <a:xfrm>
            <a:off x="834057" y="2308557"/>
            <a:ext cx="2088232" cy="646331"/>
          </a:xfrm>
          <a:prstGeom prst="rect">
            <a:avLst/>
          </a:prstGeom>
          <a:noFill/>
        </p:spPr>
        <p:txBody>
          <a:bodyPr wrap="square" rtlCol="0">
            <a:spAutoFit/>
          </a:bodyPr>
          <a:lstStyle/>
          <a:p>
            <a:r>
              <a:rPr lang="nb-NO" sz="1800" dirty="0" err="1"/>
              <a:t>Forfattar</a:t>
            </a:r>
            <a:r>
              <a:rPr lang="nb-NO" sz="1800" dirty="0"/>
              <a:t>/</a:t>
            </a:r>
          </a:p>
          <a:p>
            <a:r>
              <a:rPr lang="nb-NO" sz="1800" dirty="0"/>
              <a:t>tekstprodusent</a:t>
            </a:r>
          </a:p>
        </p:txBody>
      </p:sp>
      <p:sp>
        <p:nvSpPr>
          <p:cNvPr id="22" name="TekstSylinder 21">
            <a:extLst>
              <a:ext uri="{FF2B5EF4-FFF2-40B4-BE49-F238E27FC236}">
                <a16:creationId xmlns:a16="http://schemas.microsoft.com/office/drawing/2014/main" id="{503ACD14-2EA8-4468-BE68-60A37F4FDB17}"/>
              </a:ext>
            </a:extLst>
          </p:cNvPr>
          <p:cNvSpPr txBox="1"/>
          <p:nvPr/>
        </p:nvSpPr>
        <p:spPr>
          <a:xfrm>
            <a:off x="3858394" y="2290907"/>
            <a:ext cx="1152128" cy="369332"/>
          </a:xfrm>
          <a:prstGeom prst="rect">
            <a:avLst/>
          </a:prstGeom>
          <a:noFill/>
        </p:spPr>
        <p:txBody>
          <a:bodyPr wrap="square" rtlCol="0">
            <a:spAutoFit/>
          </a:bodyPr>
          <a:lstStyle/>
          <a:p>
            <a:r>
              <a:rPr lang="nb-NO" sz="1800" dirty="0"/>
              <a:t>Tekst</a:t>
            </a:r>
          </a:p>
        </p:txBody>
      </p:sp>
      <p:sp>
        <p:nvSpPr>
          <p:cNvPr id="24" name="Ellipse 23">
            <a:extLst>
              <a:ext uri="{FF2B5EF4-FFF2-40B4-BE49-F238E27FC236}">
                <a16:creationId xmlns:a16="http://schemas.microsoft.com/office/drawing/2014/main" id="{BCE5EA89-2270-43F2-B6AF-05DB91D61F1C}"/>
              </a:ext>
            </a:extLst>
          </p:cNvPr>
          <p:cNvSpPr/>
          <p:nvPr/>
        </p:nvSpPr>
        <p:spPr>
          <a:xfrm>
            <a:off x="546026" y="1862534"/>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0F27711E-2B6E-4B17-9B4D-117B028EA03F}"/>
              </a:ext>
            </a:extLst>
          </p:cNvPr>
          <p:cNvSpPr/>
          <p:nvPr/>
        </p:nvSpPr>
        <p:spPr>
          <a:xfrm>
            <a:off x="2922289" y="1779662"/>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39841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Sylinder 20">
            <a:extLst>
              <a:ext uri="{FF2B5EF4-FFF2-40B4-BE49-F238E27FC236}">
                <a16:creationId xmlns:a16="http://schemas.microsoft.com/office/drawing/2014/main" id="{34E99104-CE9D-441E-87D8-2B441737CCA4}"/>
              </a:ext>
            </a:extLst>
          </p:cNvPr>
          <p:cNvSpPr txBox="1"/>
          <p:nvPr/>
        </p:nvSpPr>
        <p:spPr>
          <a:xfrm>
            <a:off x="834057" y="2308557"/>
            <a:ext cx="2088232" cy="646331"/>
          </a:xfrm>
          <a:prstGeom prst="rect">
            <a:avLst/>
          </a:prstGeom>
          <a:noFill/>
        </p:spPr>
        <p:txBody>
          <a:bodyPr wrap="square" rtlCol="0">
            <a:spAutoFit/>
          </a:bodyPr>
          <a:lstStyle/>
          <a:p>
            <a:r>
              <a:rPr lang="nb-NO" sz="1800" dirty="0" err="1"/>
              <a:t>Forfattar</a:t>
            </a:r>
            <a:r>
              <a:rPr lang="nb-NO" sz="1800" dirty="0"/>
              <a:t>/</a:t>
            </a:r>
          </a:p>
          <a:p>
            <a:r>
              <a:rPr lang="nb-NO" sz="1800" dirty="0"/>
              <a:t>tekstprodusent</a:t>
            </a:r>
          </a:p>
        </p:txBody>
      </p:sp>
      <p:sp>
        <p:nvSpPr>
          <p:cNvPr id="22" name="TekstSylinder 21">
            <a:extLst>
              <a:ext uri="{FF2B5EF4-FFF2-40B4-BE49-F238E27FC236}">
                <a16:creationId xmlns:a16="http://schemas.microsoft.com/office/drawing/2014/main" id="{503ACD14-2EA8-4468-BE68-60A37F4FDB17}"/>
              </a:ext>
            </a:extLst>
          </p:cNvPr>
          <p:cNvSpPr txBox="1"/>
          <p:nvPr/>
        </p:nvSpPr>
        <p:spPr>
          <a:xfrm>
            <a:off x="3858394" y="2290907"/>
            <a:ext cx="1152128" cy="369332"/>
          </a:xfrm>
          <a:prstGeom prst="rect">
            <a:avLst/>
          </a:prstGeom>
          <a:noFill/>
        </p:spPr>
        <p:txBody>
          <a:bodyPr wrap="square" rtlCol="0">
            <a:spAutoFit/>
          </a:bodyPr>
          <a:lstStyle/>
          <a:p>
            <a:r>
              <a:rPr lang="nb-NO" sz="1800" dirty="0"/>
              <a:t>Tekst</a:t>
            </a:r>
          </a:p>
        </p:txBody>
      </p:sp>
      <p:sp>
        <p:nvSpPr>
          <p:cNvPr id="23" name="TekstSylinder 22">
            <a:extLst>
              <a:ext uri="{FF2B5EF4-FFF2-40B4-BE49-F238E27FC236}">
                <a16:creationId xmlns:a16="http://schemas.microsoft.com/office/drawing/2014/main" id="{7F804C8B-D06C-4B3B-9D7B-3891DF2175B8}"/>
              </a:ext>
            </a:extLst>
          </p:cNvPr>
          <p:cNvSpPr txBox="1"/>
          <p:nvPr/>
        </p:nvSpPr>
        <p:spPr>
          <a:xfrm>
            <a:off x="6378674" y="2447056"/>
            <a:ext cx="1008113" cy="369332"/>
          </a:xfrm>
          <a:prstGeom prst="rect">
            <a:avLst/>
          </a:prstGeom>
          <a:noFill/>
        </p:spPr>
        <p:txBody>
          <a:bodyPr wrap="square" rtlCol="0">
            <a:spAutoFit/>
          </a:bodyPr>
          <a:lstStyle/>
          <a:p>
            <a:r>
              <a:rPr lang="nb-NO" sz="1800" dirty="0" err="1"/>
              <a:t>Lesar</a:t>
            </a:r>
            <a:endParaRPr lang="nb-NO" sz="1800" dirty="0"/>
          </a:p>
        </p:txBody>
      </p:sp>
      <p:sp>
        <p:nvSpPr>
          <p:cNvPr id="24" name="Ellipse 23">
            <a:extLst>
              <a:ext uri="{FF2B5EF4-FFF2-40B4-BE49-F238E27FC236}">
                <a16:creationId xmlns:a16="http://schemas.microsoft.com/office/drawing/2014/main" id="{BCE5EA89-2270-43F2-B6AF-05DB91D61F1C}"/>
              </a:ext>
            </a:extLst>
          </p:cNvPr>
          <p:cNvSpPr/>
          <p:nvPr/>
        </p:nvSpPr>
        <p:spPr>
          <a:xfrm>
            <a:off x="546026" y="1862534"/>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0F27711E-2B6E-4B17-9B4D-117B028EA03F}"/>
              </a:ext>
            </a:extLst>
          </p:cNvPr>
          <p:cNvSpPr/>
          <p:nvPr/>
        </p:nvSpPr>
        <p:spPr>
          <a:xfrm>
            <a:off x="2922289" y="1779662"/>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04E363FC-16F5-43A5-B508-3AC43DBC29FE}"/>
              </a:ext>
            </a:extLst>
          </p:cNvPr>
          <p:cNvSpPr/>
          <p:nvPr/>
        </p:nvSpPr>
        <p:spPr>
          <a:xfrm>
            <a:off x="5372819" y="1845370"/>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39841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363733EB-00AB-49C5-A675-C687C98824B6}"/>
              </a:ext>
            </a:extLst>
          </p:cNvPr>
          <p:cNvSpPr txBox="1"/>
          <p:nvPr/>
        </p:nvSpPr>
        <p:spPr>
          <a:xfrm>
            <a:off x="5869630" y="1298940"/>
            <a:ext cx="1008113" cy="369332"/>
          </a:xfrm>
          <a:prstGeom prst="rect">
            <a:avLst/>
          </a:prstGeom>
          <a:noFill/>
        </p:spPr>
        <p:txBody>
          <a:bodyPr wrap="square" rtlCol="0">
            <a:spAutoFit/>
          </a:bodyPr>
          <a:lstStyle/>
          <a:p>
            <a:r>
              <a:rPr lang="nb-NO" sz="1800" dirty="0" err="1"/>
              <a:t>Lesar</a:t>
            </a:r>
            <a:endParaRPr lang="nb-NO" sz="1800" dirty="0"/>
          </a:p>
        </p:txBody>
      </p:sp>
      <p:sp>
        <p:nvSpPr>
          <p:cNvPr id="10" name="Ellipse 9">
            <a:extLst>
              <a:ext uri="{FF2B5EF4-FFF2-40B4-BE49-F238E27FC236}">
                <a16:creationId xmlns:a16="http://schemas.microsoft.com/office/drawing/2014/main" id="{A94AF14B-E213-46D3-A299-8B810816B4AE}"/>
              </a:ext>
            </a:extLst>
          </p:cNvPr>
          <p:cNvSpPr/>
          <p:nvPr/>
        </p:nvSpPr>
        <p:spPr>
          <a:xfrm>
            <a:off x="4757479" y="631546"/>
            <a:ext cx="3024336" cy="1800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C00000"/>
              </a:solidFill>
            </a:endParaRPr>
          </a:p>
        </p:txBody>
      </p:sp>
      <p:sp>
        <p:nvSpPr>
          <p:cNvPr id="11" name="TekstSylinder 10">
            <a:extLst>
              <a:ext uri="{FF2B5EF4-FFF2-40B4-BE49-F238E27FC236}">
                <a16:creationId xmlns:a16="http://schemas.microsoft.com/office/drawing/2014/main" id="{11F4C8E7-112B-48BD-B738-E4F288B25416}"/>
              </a:ext>
            </a:extLst>
          </p:cNvPr>
          <p:cNvSpPr txBox="1"/>
          <p:nvPr/>
        </p:nvSpPr>
        <p:spPr>
          <a:xfrm>
            <a:off x="5076057" y="3507853"/>
            <a:ext cx="1008113" cy="369332"/>
          </a:xfrm>
          <a:prstGeom prst="rect">
            <a:avLst/>
          </a:prstGeom>
          <a:noFill/>
        </p:spPr>
        <p:txBody>
          <a:bodyPr wrap="square" rtlCol="0">
            <a:spAutoFit/>
          </a:bodyPr>
          <a:lstStyle/>
          <a:p>
            <a:r>
              <a:rPr lang="nb-NO" sz="1800" dirty="0" err="1"/>
              <a:t>Lesar</a:t>
            </a:r>
            <a:endParaRPr lang="nb-NO" sz="1800" dirty="0"/>
          </a:p>
        </p:txBody>
      </p:sp>
      <p:sp>
        <p:nvSpPr>
          <p:cNvPr id="12" name="Ellipse 11">
            <a:extLst>
              <a:ext uri="{FF2B5EF4-FFF2-40B4-BE49-F238E27FC236}">
                <a16:creationId xmlns:a16="http://schemas.microsoft.com/office/drawing/2014/main" id="{54DAED38-ABEB-4BD8-AB0E-255DC6AFC7AE}"/>
              </a:ext>
            </a:extLst>
          </p:cNvPr>
          <p:cNvSpPr/>
          <p:nvPr/>
        </p:nvSpPr>
        <p:spPr>
          <a:xfrm>
            <a:off x="4434457" y="3059194"/>
            <a:ext cx="3024336" cy="1800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kstSylinder 20">
            <a:extLst>
              <a:ext uri="{FF2B5EF4-FFF2-40B4-BE49-F238E27FC236}">
                <a16:creationId xmlns:a16="http://schemas.microsoft.com/office/drawing/2014/main" id="{34E99104-CE9D-441E-87D8-2B441737CCA4}"/>
              </a:ext>
            </a:extLst>
          </p:cNvPr>
          <p:cNvSpPr txBox="1"/>
          <p:nvPr/>
        </p:nvSpPr>
        <p:spPr>
          <a:xfrm>
            <a:off x="834057" y="2308557"/>
            <a:ext cx="2088232" cy="646331"/>
          </a:xfrm>
          <a:prstGeom prst="rect">
            <a:avLst/>
          </a:prstGeom>
          <a:noFill/>
        </p:spPr>
        <p:txBody>
          <a:bodyPr wrap="square" rtlCol="0">
            <a:spAutoFit/>
          </a:bodyPr>
          <a:lstStyle/>
          <a:p>
            <a:r>
              <a:rPr lang="nb-NO" sz="1800" dirty="0" err="1"/>
              <a:t>Forfattar</a:t>
            </a:r>
            <a:r>
              <a:rPr lang="nb-NO" sz="1800" dirty="0"/>
              <a:t>/</a:t>
            </a:r>
          </a:p>
          <a:p>
            <a:r>
              <a:rPr lang="nb-NO" sz="1800" dirty="0"/>
              <a:t>tekstprodusent</a:t>
            </a:r>
          </a:p>
        </p:txBody>
      </p:sp>
      <p:sp>
        <p:nvSpPr>
          <p:cNvPr id="22" name="TekstSylinder 21">
            <a:extLst>
              <a:ext uri="{FF2B5EF4-FFF2-40B4-BE49-F238E27FC236}">
                <a16:creationId xmlns:a16="http://schemas.microsoft.com/office/drawing/2014/main" id="{503ACD14-2EA8-4468-BE68-60A37F4FDB17}"/>
              </a:ext>
            </a:extLst>
          </p:cNvPr>
          <p:cNvSpPr txBox="1"/>
          <p:nvPr/>
        </p:nvSpPr>
        <p:spPr>
          <a:xfrm>
            <a:off x="3858394" y="2290907"/>
            <a:ext cx="1152128" cy="369332"/>
          </a:xfrm>
          <a:prstGeom prst="rect">
            <a:avLst/>
          </a:prstGeom>
          <a:noFill/>
        </p:spPr>
        <p:txBody>
          <a:bodyPr wrap="square" rtlCol="0">
            <a:spAutoFit/>
          </a:bodyPr>
          <a:lstStyle/>
          <a:p>
            <a:r>
              <a:rPr lang="nb-NO" sz="1800" dirty="0"/>
              <a:t>Tekst</a:t>
            </a:r>
          </a:p>
        </p:txBody>
      </p:sp>
      <p:sp>
        <p:nvSpPr>
          <p:cNvPr id="23" name="TekstSylinder 22">
            <a:extLst>
              <a:ext uri="{FF2B5EF4-FFF2-40B4-BE49-F238E27FC236}">
                <a16:creationId xmlns:a16="http://schemas.microsoft.com/office/drawing/2014/main" id="{7F804C8B-D06C-4B3B-9D7B-3891DF2175B8}"/>
              </a:ext>
            </a:extLst>
          </p:cNvPr>
          <p:cNvSpPr txBox="1"/>
          <p:nvPr/>
        </p:nvSpPr>
        <p:spPr>
          <a:xfrm>
            <a:off x="6378674" y="2447056"/>
            <a:ext cx="1008113" cy="369332"/>
          </a:xfrm>
          <a:prstGeom prst="rect">
            <a:avLst/>
          </a:prstGeom>
          <a:noFill/>
        </p:spPr>
        <p:txBody>
          <a:bodyPr wrap="square" rtlCol="0">
            <a:spAutoFit/>
          </a:bodyPr>
          <a:lstStyle/>
          <a:p>
            <a:r>
              <a:rPr lang="nb-NO" sz="1800" dirty="0" err="1"/>
              <a:t>Lesar</a:t>
            </a:r>
            <a:endParaRPr lang="nb-NO" sz="1800" dirty="0"/>
          </a:p>
        </p:txBody>
      </p:sp>
      <p:sp>
        <p:nvSpPr>
          <p:cNvPr id="24" name="Ellipse 23">
            <a:extLst>
              <a:ext uri="{FF2B5EF4-FFF2-40B4-BE49-F238E27FC236}">
                <a16:creationId xmlns:a16="http://schemas.microsoft.com/office/drawing/2014/main" id="{BCE5EA89-2270-43F2-B6AF-05DB91D61F1C}"/>
              </a:ext>
            </a:extLst>
          </p:cNvPr>
          <p:cNvSpPr/>
          <p:nvPr/>
        </p:nvSpPr>
        <p:spPr>
          <a:xfrm>
            <a:off x="546026" y="1862534"/>
            <a:ext cx="3024336"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0F27711E-2B6E-4B17-9B4D-117B028EA03F}"/>
              </a:ext>
            </a:extLst>
          </p:cNvPr>
          <p:cNvSpPr/>
          <p:nvPr/>
        </p:nvSpPr>
        <p:spPr>
          <a:xfrm>
            <a:off x="2922289" y="1779662"/>
            <a:ext cx="3024336"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04E363FC-16F5-43A5-B508-3AC43DBC29FE}"/>
              </a:ext>
            </a:extLst>
          </p:cNvPr>
          <p:cNvSpPr/>
          <p:nvPr/>
        </p:nvSpPr>
        <p:spPr>
          <a:xfrm>
            <a:off x="5372819" y="1845370"/>
            <a:ext cx="302433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15428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25BDD7-E33F-403E-A7D4-506FFB94D097}"/>
              </a:ext>
            </a:extLst>
          </p:cNvPr>
          <p:cNvSpPr>
            <a:spLocks noGrp="1"/>
          </p:cNvSpPr>
          <p:nvPr>
            <p:ph type="title"/>
          </p:nvPr>
        </p:nvSpPr>
        <p:spPr>
          <a:xfrm>
            <a:off x="722313" y="2283718"/>
            <a:ext cx="7772400" cy="1656184"/>
          </a:xfrm>
        </p:spPr>
        <p:txBody>
          <a:bodyPr/>
          <a:lstStyle/>
          <a:p>
            <a:pPr marL="0" indent="0" algn="ctr"/>
            <a:r>
              <a:rPr lang="nn-NO" sz="2800" dirty="0"/>
              <a:t>Korleis lese tekst i kontekst?</a:t>
            </a:r>
            <a:endParaRPr lang="nb-NO" sz="2800" dirty="0"/>
          </a:p>
        </p:txBody>
      </p:sp>
    </p:spTree>
    <p:extLst>
      <p:ext uri="{BB962C8B-B14F-4D97-AF65-F5344CB8AC3E}">
        <p14:creationId xmlns:p14="http://schemas.microsoft.com/office/powerpoint/2010/main" val="173460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722313" y="2283718"/>
            <a:ext cx="7772400" cy="1282798"/>
          </a:xfrm>
        </p:spPr>
        <p:txBody>
          <a:bodyPr/>
          <a:lstStyle/>
          <a:p>
            <a:pPr algn="ctr"/>
            <a:r>
              <a:rPr lang="nb-NO" sz="4800" dirty="0"/>
              <a:t>tekst</a:t>
            </a:r>
          </a:p>
        </p:txBody>
      </p:sp>
    </p:spTree>
    <p:extLst>
      <p:ext uri="{BB962C8B-B14F-4D97-AF65-F5344CB8AC3E}">
        <p14:creationId xmlns:p14="http://schemas.microsoft.com/office/powerpoint/2010/main" val="3392096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2760823"/>
            <a:ext cx="1474094" cy="210728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83247" y="3282426"/>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235389" y="1075529"/>
            <a:ext cx="1596681" cy="931933"/>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177352" y="737581"/>
            <a:ext cx="1274886" cy="1373987"/>
          </a:xfrm>
          <a:prstGeom prst="rect">
            <a:avLst/>
          </a:prstGeom>
          <a:ln>
            <a:solidFill>
              <a:schemeClr val="bg1">
                <a:lumMod val="50000"/>
              </a:schemeClr>
            </a:solidFill>
          </a:ln>
        </p:spPr>
      </p:pic>
      <p:pic>
        <p:nvPicPr>
          <p:cNvPr id="11" name="Bilde 10">
            <a:extLst>
              <a:ext uri="{FF2B5EF4-FFF2-40B4-BE49-F238E27FC236}">
                <a16:creationId xmlns:a16="http://schemas.microsoft.com/office/drawing/2014/main" id="{80D7AB8C-1E85-47F5-A0CD-EF089C20C69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251520" y="616831"/>
            <a:ext cx="2614399" cy="1386857"/>
          </a:xfrm>
          <a:prstGeom prst="rect">
            <a:avLst/>
          </a:prstGeom>
        </p:spPr>
      </p:pic>
      <p:pic>
        <p:nvPicPr>
          <p:cNvPr id="12" name="Bilde 11">
            <a:extLst>
              <a:ext uri="{FF2B5EF4-FFF2-40B4-BE49-F238E27FC236}">
                <a16:creationId xmlns:a16="http://schemas.microsoft.com/office/drawing/2014/main" id="{31F20058-EA0E-44EC-AA24-56E1BB6372B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b="4079"/>
          <a:stretch/>
        </p:blipFill>
        <p:spPr>
          <a:xfrm>
            <a:off x="6979238" y="2571750"/>
            <a:ext cx="1476258" cy="2347936"/>
          </a:xfrm>
          <a:prstGeom prst="rect">
            <a:avLst/>
          </a:prstGeom>
        </p:spPr>
      </p:pic>
      <p:pic>
        <p:nvPicPr>
          <p:cNvPr id="13" name="Bilde 12" descr="Skjermbilde 2019-02-15 kl. 09.41.57.png">
            <a:extLst>
              <a:ext uri="{FF2B5EF4-FFF2-40B4-BE49-F238E27FC236}">
                <a16:creationId xmlns:a16="http://schemas.microsoft.com/office/drawing/2014/main" id="{3C85F2C5-0EF3-4583-B4B9-5A866443B01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021478" y="845462"/>
            <a:ext cx="2058352" cy="1158226"/>
          </a:xfrm>
          <a:prstGeom prst="rect">
            <a:avLst/>
          </a:prstGeom>
        </p:spPr>
      </p:pic>
      <p:pic>
        <p:nvPicPr>
          <p:cNvPr id="15" name="Bilde 14">
            <a:extLst>
              <a:ext uri="{FF2B5EF4-FFF2-40B4-BE49-F238E27FC236}">
                <a16:creationId xmlns:a16="http://schemas.microsoft.com/office/drawing/2014/main" id="{B427CD2F-F9E4-4715-AB59-8F2B567C721C}"/>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4548757" y="3460504"/>
            <a:ext cx="1863590" cy="1408874"/>
          </a:xfrm>
          <a:prstGeom prst="rect">
            <a:avLst/>
          </a:prstGeom>
        </p:spPr>
      </p:pic>
      <p:sp>
        <p:nvSpPr>
          <p:cNvPr id="2" name="TekstSylinder 1">
            <a:extLst>
              <a:ext uri="{FF2B5EF4-FFF2-40B4-BE49-F238E27FC236}">
                <a16:creationId xmlns:a16="http://schemas.microsoft.com/office/drawing/2014/main" id="{D69FCA46-CF90-47D9-B816-A450635F0FA8}"/>
              </a:ext>
            </a:extLst>
          </p:cNvPr>
          <p:cNvSpPr txBox="1"/>
          <p:nvPr/>
        </p:nvSpPr>
        <p:spPr>
          <a:xfrm>
            <a:off x="1907704" y="2219682"/>
            <a:ext cx="4021337" cy="938719"/>
          </a:xfrm>
          <a:prstGeom prst="rect">
            <a:avLst/>
          </a:prstGeom>
          <a:noFill/>
        </p:spPr>
        <p:txBody>
          <a:bodyPr wrap="square" rtlCol="0">
            <a:spAutoFit/>
          </a:bodyPr>
          <a:lstStyle/>
          <a:p>
            <a:r>
              <a:rPr lang="nb-NO" sz="5500" b="1" dirty="0">
                <a:solidFill>
                  <a:srgbClr val="C00000"/>
                </a:solidFill>
                <a:latin typeface="+mj-lt"/>
              </a:rPr>
              <a:t>BELEGG</a:t>
            </a:r>
          </a:p>
        </p:txBody>
      </p:sp>
    </p:spTree>
    <p:extLst>
      <p:ext uri="{BB962C8B-B14F-4D97-AF65-F5344CB8AC3E}">
        <p14:creationId xmlns:p14="http://schemas.microsoft.com/office/powerpoint/2010/main" val="3493847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2760823"/>
            <a:ext cx="1474094" cy="210728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83247" y="3282426"/>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235389" y="1075529"/>
            <a:ext cx="1596681" cy="931933"/>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177352" y="737581"/>
            <a:ext cx="1274886" cy="1373987"/>
          </a:xfrm>
          <a:prstGeom prst="rect">
            <a:avLst/>
          </a:prstGeom>
          <a:ln>
            <a:solidFill>
              <a:schemeClr val="bg1">
                <a:lumMod val="50000"/>
              </a:schemeClr>
            </a:solidFill>
          </a:ln>
        </p:spPr>
      </p:pic>
      <p:pic>
        <p:nvPicPr>
          <p:cNvPr id="11" name="Bilde 10">
            <a:extLst>
              <a:ext uri="{FF2B5EF4-FFF2-40B4-BE49-F238E27FC236}">
                <a16:creationId xmlns:a16="http://schemas.microsoft.com/office/drawing/2014/main" id="{80D7AB8C-1E85-47F5-A0CD-EF089C20C69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251520" y="616831"/>
            <a:ext cx="2614399" cy="1386857"/>
          </a:xfrm>
          <a:prstGeom prst="rect">
            <a:avLst/>
          </a:prstGeom>
        </p:spPr>
      </p:pic>
      <p:pic>
        <p:nvPicPr>
          <p:cNvPr id="12" name="Bilde 11">
            <a:extLst>
              <a:ext uri="{FF2B5EF4-FFF2-40B4-BE49-F238E27FC236}">
                <a16:creationId xmlns:a16="http://schemas.microsoft.com/office/drawing/2014/main" id="{31F20058-EA0E-44EC-AA24-56E1BB6372B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b="4079"/>
          <a:stretch/>
        </p:blipFill>
        <p:spPr>
          <a:xfrm>
            <a:off x="6979238" y="2571750"/>
            <a:ext cx="1476258" cy="2347936"/>
          </a:xfrm>
          <a:prstGeom prst="rect">
            <a:avLst/>
          </a:prstGeom>
        </p:spPr>
      </p:pic>
      <p:pic>
        <p:nvPicPr>
          <p:cNvPr id="13" name="Bilde 12" descr="Skjermbilde 2019-02-15 kl. 09.41.57.png">
            <a:extLst>
              <a:ext uri="{FF2B5EF4-FFF2-40B4-BE49-F238E27FC236}">
                <a16:creationId xmlns:a16="http://schemas.microsoft.com/office/drawing/2014/main" id="{3C85F2C5-0EF3-4583-B4B9-5A866443B01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021478" y="845462"/>
            <a:ext cx="2058352" cy="1158226"/>
          </a:xfrm>
          <a:prstGeom prst="rect">
            <a:avLst/>
          </a:prstGeom>
        </p:spPr>
      </p:pic>
      <p:pic>
        <p:nvPicPr>
          <p:cNvPr id="15" name="Bilde 14">
            <a:extLst>
              <a:ext uri="{FF2B5EF4-FFF2-40B4-BE49-F238E27FC236}">
                <a16:creationId xmlns:a16="http://schemas.microsoft.com/office/drawing/2014/main" id="{B427CD2F-F9E4-4715-AB59-8F2B567C721C}"/>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4548757" y="3460504"/>
            <a:ext cx="1863590" cy="1408874"/>
          </a:xfrm>
          <a:prstGeom prst="rect">
            <a:avLst/>
          </a:prstGeom>
        </p:spPr>
      </p:pic>
      <p:sp>
        <p:nvSpPr>
          <p:cNvPr id="2" name="TekstSylinder 1">
            <a:extLst>
              <a:ext uri="{FF2B5EF4-FFF2-40B4-BE49-F238E27FC236}">
                <a16:creationId xmlns:a16="http://schemas.microsoft.com/office/drawing/2014/main" id="{D69FCA46-CF90-47D9-B816-A450635F0FA8}"/>
              </a:ext>
            </a:extLst>
          </p:cNvPr>
          <p:cNvSpPr txBox="1"/>
          <p:nvPr/>
        </p:nvSpPr>
        <p:spPr>
          <a:xfrm>
            <a:off x="1907704" y="2219682"/>
            <a:ext cx="4320480" cy="938719"/>
          </a:xfrm>
          <a:prstGeom prst="rect">
            <a:avLst/>
          </a:prstGeom>
          <a:noFill/>
        </p:spPr>
        <p:txBody>
          <a:bodyPr wrap="square" rtlCol="0">
            <a:spAutoFit/>
          </a:bodyPr>
          <a:lstStyle/>
          <a:p>
            <a:r>
              <a:rPr lang="nb-NO" sz="5500" b="1" dirty="0">
                <a:solidFill>
                  <a:srgbClr val="C00000"/>
                </a:solidFill>
                <a:latin typeface="+mj-lt"/>
              </a:rPr>
              <a:t>RELEVANS</a:t>
            </a:r>
          </a:p>
        </p:txBody>
      </p:sp>
    </p:spTree>
    <p:extLst>
      <p:ext uri="{BB962C8B-B14F-4D97-AF65-F5344CB8AC3E}">
        <p14:creationId xmlns:p14="http://schemas.microsoft.com/office/powerpoint/2010/main" val="19179506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2760823"/>
            <a:ext cx="1474094" cy="210728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83247" y="3282426"/>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235389" y="1075529"/>
            <a:ext cx="1596681" cy="931933"/>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177352" y="737581"/>
            <a:ext cx="1274886" cy="1373987"/>
          </a:xfrm>
          <a:prstGeom prst="rect">
            <a:avLst/>
          </a:prstGeom>
          <a:ln>
            <a:solidFill>
              <a:schemeClr val="bg1">
                <a:lumMod val="50000"/>
              </a:schemeClr>
            </a:solidFill>
          </a:ln>
        </p:spPr>
      </p:pic>
      <p:pic>
        <p:nvPicPr>
          <p:cNvPr id="11" name="Bilde 10">
            <a:extLst>
              <a:ext uri="{FF2B5EF4-FFF2-40B4-BE49-F238E27FC236}">
                <a16:creationId xmlns:a16="http://schemas.microsoft.com/office/drawing/2014/main" id="{80D7AB8C-1E85-47F5-A0CD-EF089C20C69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251520" y="616831"/>
            <a:ext cx="2614399" cy="1386857"/>
          </a:xfrm>
          <a:prstGeom prst="rect">
            <a:avLst/>
          </a:prstGeom>
        </p:spPr>
      </p:pic>
      <p:pic>
        <p:nvPicPr>
          <p:cNvPr id="12" name="Bilde 11">
            <a:extLst>
              <a:ext uri="{FF2B5EF4-FFF2-40B4-BE49-F238E27FC236}">
                <a16:creationId xmlns:a16="http://schemas.microsoft.com/office/drawing/2014/main" id="{31F20058-EA0E-44EC-AA24-56E1BB6372B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b="4079"/>
          <a:stretch/>
        </p:blipFill>
        <p:spPr>
          <a:xfrm>
            <a:off x="6979238" y="2571750"/>
            <a:ext cx="1476258" cy="2347936"/>
          </a:xfrm>
          <a:prstGeom prst="rect">
            <a:avLst/>
          </a:prstGeom>
        </p:spPr>
      </p:pic>
      <p:pic>
        <p:nvPicPr>
          <p:cNvPr id="13" name="Bilde 12" descr="Skjermbilde 2019-02-15 kl. 09.41.57.png">
            <a:extLst>
              <a:ext uri="{FF2B5EF4-FFF2-40B4-BE49-F238E27FC236}">
                <a16:creationId xmlns:a16="http://schemas.microsoft.com/office/drawing/2014/main" id="{3C85F2C5-0EF3-4583-B4B9-5A866443B01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021478" y="845462"/>
            <a:ext cx="2058352" cy="1158226"/>
          </a:xfrm>
          <a:prstGeom prst="rect">
            <a:avLst/>
          </a:prstGeom>
        </p:spPr>
      </p:pic>
      <p:pic>
        <p:nvPicPr>
          <p:cNvPr id="15" name="Bilde 14">
            <a:extLst>
              <a:ext uri="{FF2B5EF4-FFF2-40B4-BE49-F238E27FC236}">
                <a16:creationId xmlns:a16="http://schemas.microsoft.com/office/drawing/2014/main" id="{B427CD2F-F9E4-4715-AB59-8F2B567C721C}"/>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4548757" y="3460504"/>
            <a:ext cx="1863590" cy="1408874"/>
          </a:xfrm>
          <a:prstGeom prst="rect">
            <a:avLst/>
          </a:prstGeom>
        </p:spPr>
      </p:pic>
      <p:sp>
        <p:nvSpPr>
          <p:cNvPr id="2" name="TekstSylinder 1">
            <a:extLst>
              <a:ext uri="{FF2B5EF4-FFF2-40B4-BE49-F238E27FC236}">
                <a16:creationId xmlns:a16="http://schemas.microsoft.com/office/drawing/2014/main" id="{D69FCA46-CF90-47D9-B816-A450635F0FA8}"/>
              </a:ext>
            </a:extLst>
          </p:cNvPr>
          <p:cNvSpPr txBox="1"/>
          <p:nvPr/>
        </p:nvSpPr>
        <p:spPr>
          <a:xfrm>
            <a:off x="1816109" y="2017581"/>
            <a:ext cx="6192688" cy="1323439"/>
          </a:xfrm>
          <a:prstGeom prst="rect">
            <a:avLst/>
          </a:prstGeom>
          <a:noFill/>
        </p:spPr>
        <p:txBody>
          <a:bodyPr wrap="square" rtlCol="0">
            <a:spAutoFit/>
          </a:bodyPr>
          <a:lstStyle/>
          <a:p>
            <a:r>
              <a:rPr lang="nb-NO" sz="4000" b="1" dirty="0">
                <a:solidFill>
                  <a:srgbClr val="C00000"/>
                </a:solidFill>
                <a:latin typeface="+mj-lt"/>
              </a:rPr>
              <a:t>INTERSUBJEKTIV FORPLIKTING</a:t>
            </a:r>
          </a:p>
        </p:txBody>
      </p:sp>
    </p:spTree>
    <p:extLst>
      <p:ext uri="{BB962C8B-B14F-4D97-AF65-F5344CB8AC3E}">
        <p14:creationId xmlns:p14="http://schemas.microsoft.com/office/powerpoint/2010/main" val="34754320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2760823"/>
            <a:ext cx="1474094" cy="210728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83247" y="3282426"/>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235389" y="1075529"/>
            <a:ext cx="1596681" cy="931933"/>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177352" y="737581"/>
            <a:ext cx="1274886" cy="1373987"/>
          </a:xfrm>
          <a:prstGeom prst="rect">
            <a:avLst/>
          </a:prstGeom>
          <a:ln>
            <a:solidFill>
              <a:schemeClr val="bg1">
                <a:lumMod val="50000"/>
              </a:schemeClr>
            </a:solidFill>
          </a:ln>
        </p:spPr>
      </p:pic>
      <p:pic>
        <p:nvPicPr>
          <p:cNvPr id="11" name="Bilde 10">
            <a:extLst>
              <a:ext uri="{FF2B5EF4-FFF2-40B4-BE49-F238E27FC236}">
                <a16:creationId xmlns:a16="http://schemas.microsoft.com/office/drawing/2014/main" id="{80D7AB8C-1E85-47F5-A0CD-EF089C20C69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251520" y="616831"/>
            <a:ext cx="2614399" cy="1386857"/>
          </a:xfrm>
          <a:prstGeom prst="rect">
            <a:avLst/>
          </a:prstGeom>
        </p:spPr>
      </p:pic>
      <p:pic>
        <p:nvPicPr>
          <p:cNvPr id="12" name="Bilde 11">
            <a:extLst>
              <a:ext uri="{FF2B5EF4-FFF2-40B4-BE49-F238E27FC236}">
                <a16:creationId xmlns:a16="http://schemas.microsoft.com/office/drawing/2014/main" id="{31F20058-EA0E-44EC-AA24-56E1BB6372B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b="4079"/>
          <a:stretch/>
        </p:blipFill>
        <p:spPr>
          <a:xfrm>
            <a:off x="6979238" y="2571750"/>
            <a:ext cx="1476258" cy="2347936"/>
          </a:xfrm>
          <a:prstGeom prst="rect">
            <a:avLst/>
          </a:prstGeom>
        </p:spPr>
      </p:pic>
      <p:pic>
        <p:nvPicPr>
          <p:cNvPr id="13" name="Bilde 12" descr="Skjermbilde 2019-02-15 kl. 09.41.57.png">
            <a:extLst>
              <a:ext uri="{FF2B5EF4-FFF2-40B4-BE49-F238E27FC236}">
                <a16:creationId xmlns:a16="http://schemas.microsoft.com/office/drawing/2014/main" id="{3C85F2C5-0EF3-4583-B4B9-5A866443B01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021478" y="845462"/>
            <a:ext cx="2058352" cy="1158226"/>
          </a:xfrm>
          <a:prstGeom prst="rect">
            <a:avLst/>
          </a:prstGeom>
        </p:spPr>
      </p:pic>
      <p:pic>
        <p:nvPicPr>
          <p:cNvPr id="15" name="Bilde 14">
            <a:extLst>
              <a:ext uri="{FF2B5EF4-FFF2-40B4-BE49-F238E27FC236}">
                <a16:creationId xmlns:a16="http://schemas.microsoft.com/office/drawing/2014/main" id="{B427CD2F-F9E4-4715-AB59-8F2B567C721C}"/>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4548757" y="3460504"/>
            <a:ext cx="1863590" cy="1408874"/>
          </a:xfrm>
          <a:prstGeom prst="rect">
            <a:avLst/>
          </a:prstGeom>
        </p:spPr>
      </p:pic>
      <p:sp>
        <p:nvSpPr>
          <p:cNvPr id="2" name="TekstSylinder 1">
            <a:extLst>
              <a:ext uri="{FF2B5EF4-FFF2-40B4-BE49-F238E27FC236}">
                <a16:creationId xmlns:a16="http://schemas.microsoft.com/office/drawing/2014/main" id="{D69FCA46-CF90-47D9-B816-A450635F0FA8}"/>
              </a:ext>
            </a:extLst>
          </p:cNvPr>
          <p:cNvSpPr txBox="1"/>
          <p:nvPr/>
        </p:nvSpPr>
        <p:spPr>
          <a:xfrm>
            <a:off x="1907704" y="2219682"/>
            <a:ext cx="4608512" cy="938719"/>
          </a:xfrm>
          <a:prstGeom prst="rect">
            <a:avLst/>
          </a:prstGeom>
          <a:noFill/>
        </p:spPr>
        <p:txBody>
          <a:bodyPr wrap="square" rtlCol="0">
            <a:spAutoFit/>
          </a:bodyPr>
          <a:lstStyle/>
          <a:p>
            <a:r>
              <a:rPr lang="nb-NO" sz="5500" b="1" dirty="0">
                <a:solidFill>
                  <a:srgbClr val="C00000"/>
                </a:solidFill>
                <a:latin typeface="+mj-lt"/>
              </a:rPr>
              <a:t>OPENHEIT</a:t>
            </a:r>
          </a:p>
        </p:txBody>
      </p:sp>
    </p:spTree>
    <p:extLst>
      <p:ext uri="{BB962C8B-B14F-4D97-AF65-F5344CB8AC3E}">
        <p14:creationId xmlns:p14="http://schemas.microsoft.com/office/powerpoint/2010/main" val="2699056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2760823"/>
            <a:ext cx="1474094" cy="210728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183247" y="3282426"/>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235389" y="1075529"/>
            <a:ext cx="1596681" cy="931933"/>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177352" y="737581"/>
            <a:ext cx="1274886" cy="1373987"/>
          </a:xfrm>
          <a:prstGeom prst="rect">
            <a:avLst/>
          </a:prstGeom>
          <a:ln>
            <a:solidFill>
              <a:schemeClr val="bg1">
                <a:lumMod val="50000"/>
              </a:schemeClr>
            </a:solidFill>
          </a:ln>
        </p:spPr>
      </p:pic>
      <p:pic>
        <p:nvPicPr>
          <p:cNvPr id="11" name="Bilde 10">
            <a:extLst>
              <a:ext uri="{FF2B5EF4-FFF2-40B4-BE49-F238E27FC236}">
                <a16:creationId xmlns:a16="http://schemas.microsoft.com/office/drawing/2014/main" id="{80D7AB8C-1E85-47F5-A0CD-EF089C20C69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251520" y="616831"/>
            <a:ext cx="2614399" cy="1386857"/>
          </a:xfrm>
          <a:prstGeom prst="rect">
            <a:avLst/>
          </a:prstGeom>
        </p:spPr>
      </p:pic>
      <p:pic>
        <p:nvPicPr>
          <p:cNvPr id="12" name="Bilde 11">
            <a:extLst>
              <a:ext uri="{FF2B5EF4-FFF2-40B4-BE49-F238E27FC236}">
                <a16:creationId xmlns:a16="http://schemas.microsoft.com/office/drawing/2014/main" id="{31F20058-EA0E-44EC-AA24-56E1BB6372B0}"/>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b="4079"/>
          <a:stretch/>
        </p:blipFill>
        <p:spPr>
          <a:xfrm>
            <a:off x="6979238" y="2571750"/>
            <a:ext cx="1476258" cy="2347936"/>
          </a:xfrm>
          <a:prstGeom prst="rect">
            <a:avLst/>
          </a:prstGeom>
        </p:spPr>
      </p:pic>
      <p:pic>
        <p:nvPicPr>
          <p:cNvPr id="13" name="Bilde 12" descr="Skjermbilde 2019-02-15 kl. 09.41.57.png">
            <a:extLst>
              <a:ext uri="{FF2B5EF4-FFF2-40B4-BE49-F238E27FC236}">
                <a16:creationId xmlns:a16="http://schemas.microsoft.com/office/drawing/2014/main" id="{3C85F2C5-0EF3-4583-B4B9-5A866443B01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021478" y="845462"/>
            <a:ext cx="2058352" cy="1158226"/>
          </a:xfrm>
          <a:prstGeom prst="rect">
            <a:avLst/>
          </a:prstGeom>
        </p:spPr>
      </p:pic>
      <p:pic>
        <p:nvPicPr>
          <p:cNvPr id="15" name="Bilde 14">
            <a:extLst>
              <a:ext uri="{FF2B5EF4-FFF2-40B4-BE49-F238E27FC236}">
                <a16:creationId xmlns:a16="http://schemas.microsoft.com/office/drawing/2014/main" id="{B427CD2F-F9E4-4715-AB59-8F2B567C721C}"/>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4548757" y="3460504"/>
            <a:ext cx="1863590" cy="1408874"/>
          </a:xfrm>
          <a:prstGeom prst="rect">
            <a:avLst/>
          </a:prstGeom>
        </p:spPr>
      </p:pic>
      <p:sp>
        <p:nvSpPr>
          <p:cNvPr id="2" name="TekstSylinder 1">
            <a:extLst>
              <a:ext uri="{FF2B5EF4-FFF2-40B4-BE49-F238E27FC236}">
                <a16:creationId xmlns:a16="http://schemas.microsoft.com/office/drawing/2014/main" id="{D69FCA46-CF90-47D9-B816-A450635F0FA8}"/>
              </a:ext>
            </a:extLst>
          </p:cNvPr>
          <p:cNvSpPr txBox="1"/>
          <p:nvPr/>
        </p:nvSpPr>
        <p:spPr>
          <a:xfrm>
            <a:off x="1907704" y="2219682"/>
            <a:ext cx="4608512" cy="938719"/>
          </a:xfrm>
          <a:prstGeom prst="rect">
            <a:avLst/>
          </a:prstGeom>
          <a:noFill/>
        </p:spPr>
        <p:txBody>
          <a:bodyPr wrap="square" rtlCol="0">
            <a:spAutoFit/>
          </a:bodyPr>
          <a:lstStyle/>
          <a:p>
            <a:r>
              <a:rPr lang="nb-NO" sz="5500" b="1" dirty="0">
                <a:solidFill>
                  <a:srgbClr val="C00000"/>
                </a:solidFill>
                <a:latin typeface="+mj-lt"/>
              </a:rPr>
              <a:t>USEMJE</a:t>
            </a:r>
          </a:p>
        </p:txBody>
      </p:sp>
    </p:spTree>
    <p:extLst>
      <p:ext uri="{BB962C8B-B14F-4D97-AF65-F5344CB8AC3E}">
        <p14:creationId xmlns:p14="http://schemas.microsoft.com/office/powerpoint/2010/main" val="3942958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67E06208-7515-458C-96B7-F71F941BB23C}"/>
              </a:ext>
            </a:extLst>
          </p:cNvPr>
          <p:cNvSpPr txBox="1"/>
          <p:nvPr/>
        </p:nvSpPr>
        <p:spPr>
          <a:xfrm>
            <a:off x="1907704" y="2219682"/>
            <a:ext cx="5904656" cy="707886"/>
          </a:xfrm>
          <a:prstGeom prst="rect">
            <a:avLst/>
          </a:prstGeom>
          <a:noFill/>
        </p:spPr>
        <p:txBody>
          <a:bodyPr wrap="square" rtlCol="0">
            <a:spAutoFit/>
          </a:bodyPr>
          <a:lstStyle/>
          <a:p>
            <a:r>
              <a:rPr lang="nb-NO" sz="4000" b="1" dirty="0">
                <a:solidFill>
                  <a:srgbClr val="C00000"/>
                </a:solidFill>
                <a:latin typeface="+mj-lt"/>
              </a:rPr>
              <a:t>TEKST I KONTEKST</a:t>
            </a:r>
          </a:p>
        </p:txBody>
      </p:sp>
      <p:sp>
        <p:nvSpPr>
          <p:cNvPr id="8" name="Tittel 1">
            <a:extLst>
              <a:ext uri="{FF2B5EF4-FFF2-40B4-BE49-F238E27FC236}">
                <a16:creationId xmlns:a16="http://schemas.microsoft.com/office/drawing/2014/main" id="{32749B6E-D8DB-4759-874D-AB61B0AEDEB3}"/>
              </a:ext>
            </a:extLst>
          </p:cNvPr>
          <p:cNvSpPr>
            <a:spLocks noGrp="1"/>
          </p:cNvSpPr>
          <p:nvPr>
            <p:ph type="title"/>
          </p:nvPr>
        </p:nvSpPr>
        <p:spPr>
          <a:xfrm>
            <a:off x="507660" y="1321243"/>
            <a:ext cx="1833463" cy="576064"/>
          </a:xfrm>
        </p:spPr>
        <p:txBody>
          <a:bodyPr/>
          <a:lstStyle/>
          <a:p>
            <a:r>
              <a:rPr lang="nb-NO" sz="1800" dirty="0"/>
              <a:t>Estetisk oppleving</a:t>
            </a:r>
          </a:p>
        </p:txBody>
      </p:sp>
      <p:sp>
        <p:nvSpPr>
          <p:cNvPr id="9" name="Tittel 1">
            <a:extLst>
              <a:ext uri="{FF2B5EF4-FFF2-40B4-BE49-F238E27FC236}">
                <a16:creationId xmlns:a16="http://schemas.microsoft.com/office/drawing/2014/main" id="{4FDDF910-09AB-4580-A161-05D6575DFB39}"/>
              </a:ext>
            </a:extLst>
          </p:cNvPr>
          <p:cNvSpPr txBox="1">
            <a:spLocks/>
          </p:cNvSpPr>
          <p:nvPr/>
        </p:nvSpPr>
        <p:spPr bwMode="auto">
          <a:xfrm>
            <a:off x="3645214" y="897021"/>
            <a:ext cx="1512168" cy="351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cap="all">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sz="1800" kern="0" dirty="0"/>
              <a:t>undring</a:t>
            </a:r>
          </a:p>
        </p:txBody>
      </p:sp>
      <p:sp>
        <p:nvSpPr>
          <p:cNvPr id="10" name="Tittel 1">
            <a:extLst>
              <a:ext uri="{FF2B5EF4-FFF2-40B4-BE49-F238E27FC236}">
                <a16:creationId xmlns:a16="http://schemas.microsoft.com/office/drawing/2014/main" id="{4D2F12B3-3138-4CBE-A97C-A86636BF82B2}"/>
              </a:ext>
            </a:extLst>
          </p:cNvPr>
          <p:cNvSpPr txBox="1">
            <a:spLocks/>
          </p:cNvSpPr>
          <p:nvPr/>
        </p:nvSpPr>
        <p:spPr bwMode="auto">
          <a:xfrm>
            <a:off x="6476100" y="1433447"/>
            <a:ext cx="2160240" cy="351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cap="all">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sz="1800" kern="0" dirty="0"/>
              <a:t>engasjement</a:t>
            </a:r>
          </a:p>
        </p:txBody>
      </p:sp>
      <p:sp>
        <p:nvSpPr>
          <p:cNvPr id="11" name="Tittel 1">
            <a:extLst>
              <a:ext uri="{FF2B5EF4-FFF2-40B4-BE49-F238E27FC236}">
                <a16:creationId xmlns:a16="http://schemas.microsoft.com/office/drawing/2014/main" id="{8C7EF8B6-871E-4641-8474-34AD9726FD71}"/>
              </a:ext>
            </a:extLst>
          </p:cNvPr>
          <p:cNvSpPr txBox="1">
            <a:spLocks/>
          </p:cNvSpPr>
          <p:nvPr/>
        </p:nvSpPr>
        <p:spPr bwMode="auto">
          <a:xfrm>
            <a:off x="828955" y="3397731"/>
            <a:ext cx="1512168" cy="351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cap="all">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sz="1800" kern="0" dirty="0"/>
              <a:t>innsikt</a:t>
            </a:r>
          </a:p>
        </p:txBody>
      </p:sp>
      <p:sp>
        <p:nvSpPr>
          <p:cNvPr id="12" name="Tittel 1">
            <a:extLst>
              <a:ext uri="{FF2B5EF4-FFF2-40B4-BE49-F238E27FC236}">
                <a16:creationId xmlns:a16="http://schemas.microsoft.com/office/drawing/2014/main" id="{DA24BCBE-2C56-4A03-8CC5-3919E20C1EEA}"/>
              </a:ext>
            </a:extLst>
          </p:cNvPr>
          <p:cNvSpPr txBox="1">
            <a:spLocks/>
          </p:cNvSpPr>
          <p:nvPr/>
        </p:nvSpPr>
        <p:spPr bwMode="auto">
          <a:xfrm>
            <a:off x="3854305" y="4219550"/>
            <a:ext cx="1944216" cy="351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cap="all">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sz="1800" kern="0" dirty="0"/>
              <a:t>utforsking</a:t>
            </a:r>
          </a:p>
        </p:txBody>
      </p:sp>
      <p:sp>
        <p:nvSpPr>
          <p:cNvPr id="13" name="Tittel 1">
            <a:extLst>
              <a:ext uri="{FF2B5EF4-FFF2-40B4-BE49-F238E27FC236}">
                <a16:creationId xmlns:a16="http://schemas.microsoft.com/office/drawing/2014/main" id="{6026BF41-EC26-41E5-BD1B-936CEA2FFD26}"/>
              </a:ext>
            </a:extLst>
          </p:cNvPr>
          <p:cNvSpPr txBox="1">
            <a:spLocks/>
          </p:cNvSpPr>
          <p:nvPr/>
        </p:nvSpPr>
        <p:spPr bwMode="auto">
          <a:xfrm>
            <a:off x="6660232" y="3396358"/>
            <a:ext cx="1944216" cy="351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cap="all">
                <a:solidFill>
                  <a:schemeClr val="bg2"/>
                </a:solidFill>
                <a:latin typeface="+mj-lt"/>
                <a:ea typeface="+mj-ea"/>
                <a:cs typeface="+mj-cs"/>
              </a:defRPr>
            </a:lvl1pPr>
            <a:lvl2pPr algn="l" rtl="0" fontAlgn="base">
              <a:spcBef>
                <a:spcPct val="0"/>
              </a:spcBef>
              <a:spcAft>
                <a:spcPct val="0"/>
              </a:spcAft>
              <a:defRPr sz="1650">
                <a:solidFill>
                  <a:schemeClr val="bg2"/>
                </a:solidFill>
                <a:latin typeface="Verdana" pitchFamily="1" charset="0"/>
              </a:defRPr>
            </a:lvl2pPr>
            <a:lvl3pPr algn="l" rtl="0" fontAlgn="base">
              <a:spcBef>
                <a:spcPct val="0"/>
              </a:spcBef>
              <a:spcAft>
                <a:spcPct val="0"/>
              </a:spcAft>
              <a:defRPr sz="1650">
                <a:solidFill>
                  <a:schemeClr val="bg2"/>
                </a:solidFill>
                <a:latin typeface="Verdana" pitchFamily="1" charset="0"/>
              </a:defRPr>
            </a:lvl3pPr>
            <a:lvl4pPr algn="l" rtl="0" fontAlgn="base">
              <a:spcBef>
                <a:spcPct val="0"/>
              </a:spcBef>
              <a:spcAft>
                <a:spcPct val="0"/>
              </a:spcAft>
              <a:defRPr sz="1650">
                <a:solidFill>
                  <a:schemeClr val="bg2"/>
                </a:solidFill>
                <a:latin typeface="Verdana" pitchFamily="1" charset="0"/>
              </a:defRPr>
            </a:lvl4pPr>
            <a:lvl5pPr algn="l" rtl="0" fontAlgn="base">
              <a:spcBef>
                <a:spcPct val="0"/>
              </a:spcBef>
              <a:spcAft>
                <a:spcPct val="0"/>
              </a:spcAft>
              <a:defRPr sz="1650">
                <a:solidFill>
                  <a:schemeClr val="bg2"/>
                </a:solidFill>
                <a:latin typeface="Verdana" pitchFamily="1" charset="0"/>
              </a:defRPr>
            </a:lvl5pPr>
            <a:lvl6pPr marL="342900" algn="l" rtl="0" fontAlgn="base">
              <a:spcBef>
                <a:spcPct val="0"/>
              </a:spcBef>
              <a:spcAft>
                <a:spcPct val="0"/>
              </a:spcAft>
              <a:defRPr sz="1650">
                <a:solidFill>
                  <a:schemeClr val="bg2"/>
                </a:solidFill>
                <a:latin typeface="Verdana" pitchFamily="1" charset="0"/>
              </a:defRPr>
            </a:lvl6pPr>
            <a:lvl7pPr marL="685800" algn="l" rtl="0" fontAlgn="base">
              <a:spcBef>
                <a:spcPct val="0"/>
              </a:spcBef>
              <a:spcAft>
                <a:spcPct val="0"/>
              </a:spcAft>
              <a:defRPr sz="1650">
                <a:solidFill>
                  <a:schemeClr val="bg2"/>
                </a:solidFill>
                <a:latin typeface="Verdana" pitchFamily="1" charset="0"/>
              </a:defRPr>
            </a:lvl7pPr>
            <a:lvl8pPr marL="1028700" algn="l" rtl="0" fontAlgn="base">
              <a:spcBef>
                <a:spcPct val="0"/>
              </a:spcBef>
              <a:spcAft>
                <a:spcPct val="0"/>
              </a:spcAft>
              <a:defRPr sz="1650">
                <a:solidFill>
                  <a:schemeClr val="bg2"/>
                </a:solidFill>
                <a:latin typeface="Verdana" pitchFamily="1" charset="0"/>
              </a:defRPr>
            </a:lvl8pPr>
            <a:lvl9pPr marL="1371600" algn="l" rtl="0" fontAlgn="base">
              <a:spcBef>
                <a:spcPct val="0"/>
              </a:spcBef>
              <a:spcAft>
                <a:spcPct val="0"/>
              </a:spcAft>
              <a:defRPr sz="1650">
                <a:solidFill>
                  <a:schemeClr val="bg2"/>
                </a:solidFill>
                <a:latin typeface="Verdana" pitchFamily="1" charset="0"/>
              </a:defRPr>
            </a:lvl9pPr>
          </a:lstStyle>
          <a:p>
            <a:r>
              <a:rPr lang="nb-NO" sz="1800" kern="0" dirty="0"/>
              <a:t>refleksjon</a:t>
            </a:r>
          </a:p>
        </p:txBody>
      </p:sp>
    </p:spTree>
    <p:extLst>
      <p:ext uri="{BB962C8B-B14F-4D97-AF65-F5344CB8AC3E}">
        <p14:creationId xmlns:p14="http://schemas.microsoft.com/office/powerpoint/2010/main" val="37999183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E76A3CA-AC30-4809-86B7-B1F0148BFFCD}"/>
              </a:ext>
            </a:extLst>
          </p:cNvPr>
          <p:cNvSpPr>
            <a:spLocks noGrp="1"/>
          </p:cNvSpPr>
          <p:nvPr>
            <p:ph type="title"/>
          </p:nvPr>
        </p:nvSpPr>
        <p:spPr>
          <a:xfrm>
            <a:off x="1511660" y="628535"/>
            <a:ext cx="6120680" cy="628650"/>
          </a:xfrm>
        </p:spPr>
        <p:txBody>
          <a:bodyPr/>
          <a:lstStyle/>
          <a:p>
            <a:pPr algn="ctr"/>
            <a:r>
              <a:rPr lang="nb-NO" sz="2800" dirty="0"/>
              <a:t>Tekst i kontekst, kontekst i tekst</a:t>
            </a:r>
          </a:p>
        </p:txBody>
      </p:sp>
      <p:sp>
        <p:nvSpPr>
          <p:cNvPr id="4" name="Plassholder for innhold 3">
            <a:extLst>
              <a:ext uri="{FF2B5EF4-FFF2-40B4-BE49-F238E27FC236}">
                <a16:creationId xmlns:a16="http://schemas.microsoft.com/office/drawing/2014/main" id="{1D2FCA7D-3785-4B8F-B3B7-DF22C8EE9F83}"/>
              </a:ext>
            </a:extLst>
          </p:cNvPr>
          <p:cNvSpPr>
            <a:spLocks noGrp="1"/>
          </p:cNvSpPr>
          <p:nvPr>
            <p:ph idx="1"/>
          </p:nvPr>
        </p:nvSpPr>
        <p:spPr>
          <a:xfrm>
            <a:off x="1072345" y="1397797"/>
            <a:ext cx="6999310" cy="3031329"/>
          </a:xfrm>
        </p:spPr>
        <p:style>
          <a:lnRef idx="1">
            <a:schemeClr val="dk1"/>
          </a:lnRef>
          <a:fillRef idx="2">
            <a:schemeClr val="dk1"/>
          </a:fillRef>
          <a:effectRef idx="1">
            <a:schemeClr val="dk1"/>
          </a:effectRef>
          <a:fontRef idx="minor">
            <a:schemeClr val="dk1"/>
          </a:fontRef>
        </p:style>
        <p:txBody>
          <a:bodyPr/>
          <a:lstStyle/>
          <a:p>
            <a:pPr marL="0" indent="0">
              <a:buNone/>
            </a:pPr>
            <a:r>
              <a:rPr lang="nb-NO" sz="1800" b="1" dirty="0"/>
              <a:t>«</a:t>
            </a:r>
            <a:r>
              <a:rPr lang="nb-NO" sz="1800" dirty="0"/>
              <a:t>Elevene skal lese tekster for å få estetiske opplevelser, bli engasjert, undre seg, lære og få innsikt i andre menneskers tanker og livsbetingelser. Norskfaget bygger på et utvidet tekstbegrep der elevene skal lese og oppleve tekster som kombinerer ulike uttrykksformer. De skal utforske og reflektere over skjønnlitteratur og sakprosa på bokmål og nynorsk, svensk, dansk og i oversatte tekster fra samisk og andre språk. Tekstene kan knyttes både til kulturhistorisk kontekst og elevenes egen samtid.» </a:t>
            </a:r>
          </a:p>
          <a:p>
            <a:endParaRPr lang="nb-NO" dirty="0"/>
          </a:p>
        </p:txBody>
      </p:sp>
    </p:spTree>
    <p:extLst>
      <p:ext uri="{BB962C8B-B14F-4D97-AF65-F5344CB8AC3E}">
        <p14:creationId xmlns:p14="http://schemas.microsoft.com/office/powerpoint/2010/main" val="953533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flipV="1">
            <a:off x="6324600" y="514350"/>
            <a:ext cx="2819400" cy="4629150"/>
          </a:xfrm>
          <a:prstGeom prst="rect">
            <a:avLst/>
          </a:prstGeom>
          <a:noFill/>
          <a:ln>
            <a:noFill/>
          </a:ln>
          <a:extLst>
            <a:ext uri="{909E8E84-426E-40dd-AFC4-6F175D3DCCD1}">
              <a14:hiddenFill xmlns:a14="http://schemas.microsoft.com/office/drawing/2010/main" xmlns="">
                <a:solidFill>
                  <a:srgbClr val="8AB0C6"/>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Verdana" pitchFamily="1" charset="0"/>
              <a:ea typeface="+mn-ea"/>
              <a:cs typeface="+mn-cs"/>
            </a:endParaRPr>
          </a:p>
        </p:txBody>
      </p:sp>
      <p:sp>
        <p:nvSpPr>
          <p:cNvPr id="394243" name="Rectangle 3"/>
          <p:cNvSpPr>
            <a:spLocks noGrp="1" noChangeArrowheads="1"/>
          </p:cNvSpPr>
          <p:nvPr>
            <p:ph type="ctrTitle"/>
          </p:nvPr>
        </p:nvSpPr>
        <p:spPr>
          <a:xfrm>
            <a:off x="179512" y="1131590"/>
            <a:ext cx="5638800" cy="1765325"/>
          </a:xfrm>
        </p:spPr>
        <p:txBody>
          <a:bodyPr/>
          <a:lstStyle/>
          <a:p>
            <a:r>
              <a:rPr lang="nb-NO" sz="3200" b="1" dirty="0">
                <a:latin typeface="Verdana"/>
                <a:cs typeface="Verdana"/>
              </a:rPr>
              <a:t>TEKST I KONTEKST, KONTEKST I TEKST </a:t>
            </a:r>
          </a:p>
        </p:txBody>
      </p:sp>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b="17208"/>
          <a:stretch/>
        </p:blipFill>
        <p:spPr>
          <a:xfrm>
            <a:off x="6588224" y="514350"/>
            <a:ext cx="2555776" cy="4629150"/>
          </a:xfrm>
          <a:prstGeom prst="rect">
            <a:avLst/>
          </a:prstGeom>
        </p:spPr>
      </p:pic>
      <p:sp>
        <p:nvSpPr>
          <p:cNvPr id="2" name="TekstSylinder 1">
            <a:extLst>
              <a:ext uri="{FF2B5EF4-FFF2-40B4-BE49-F238E27FC236}">
                <a16:creationId xmlns:a16="http://schemas.microsoft.com/office/drawing/2014/main" id="{5066D62C-0C0C-4E11-A46A-E4AD2E3658C8}"/>
              </a:ext>
            </a:extLst>
          </p:cNvPr>
          <p:cNvSpPr txBox="1"/>
          <p:nvPr/>
        </p:nvSpPr>
        <p:spPr>
          <a:xfrm>
            <a:off x="323528" y="4041527"/>
            <a:ext cx="563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Verdana"/>
                <a:ea typeface="+mn-ea"/>
                <a:cs typeface="Verdana"/>
              </a:rPr>
              <a:t>Gunhild Kvåle, gunhild.kvale@uia.no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Verdana"/>
                <a:ea typeface="+mn-ea"/>
                <a:cs typeface="Verdana"/>
              </a:rPr>
              <a:t>Årskonferansen til LNU, 22. mars 2019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Verdana"/>
              <a:ea typeface="+mn-ea"/>
              <a:cs typeface="Verdana"/>
            </a:endParaRPr>
          </a:p>
        </p:txBody>
      </p:sp>
    </p:spTree>
    <p:extLst>
      <p:ext uri="{BB962C8B-B14F-4D97-AF65-F5344CB8AC3E}">
        <p14:creationId xmlns:p14="http://schemas.microsoft.com/office/powerpoint/2010/main" val="2590030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40A1E6B-A251-4524-933E-A6EEDE19F9E1}"/>
              </a:ext>
            </a:extLst>
          </p:cNvPr>
          <p:cNvPicPr>
            <a:picLocks noChangeAspect="1"/>
          </p:cNvPicPr>
          <p:nvPr/>
        </p:nvPicPr>
        <p:blipFill rotWithShape="1">
          <a:blip r:embed="rId2"/>
          <a:srcRect t="15400"/>
          <a:stretch/>
        </p:blipFill>
        <p:spPr>
          <a:xfrm>
            <a:off x="1911044" y="1059582"/>
            <a:ext cx="1764015" cy="3871524"/>
          </a:xfrm>
          <a:prstGeom prst="rect">
            <a:avLst/>
          </a:prstGeom>
          <a:ln>
            <a:solidFill>
              <a:schemeClr val="bg1">
                <a:lumMod val="50000"/>
              </a:schemeClr>
            </a:solidFill>
          </a:ln>
        </p:spPr>
      </p:pic>
      <p:pic>
        <p:nvPicPr>
          <p:cNvPr id="7" name="Bilde 6">
            <a:extLst>
              <a:ext uri="{FF2B5EF4-FFF2-40B4-BE49-F238E27FC236}">
                <a16:creationId xmlns:a16="http://schemas.microsoft.com/office/drawing/2014/main" id="{F1BCBE4A-A612-43C7-B9AF-A59F34CF61CF}"/>
              </a:ext>
            </a:extLst>
          </p:cNvPr>
          <p:cNvPicPr>
            <a:picLocks noChangeAspect="1"/>
          </p:cNvPicPr>
          <p:nvPr/>
        </p:nvPicPr>
        <p:blipFill>
          <a:blip r:embed="rId3"/>
          <a:stretch>
            <a:fillRect/>
          </a:stretch>
        </p:blipFill>
        <p:spPr>
          <a:xfrm>
            <a:off x="228120" y="1328977"/>
            <a:ext cx="1624918" cy="2322893"/>
          </a:xfrm>
          <a:prstGeom prst="rect">
            <a:avLst/>
          </a:prstGeom>
          <a:ln>
            <a:solidFill>
              <a:schemeClr val="bg1">
                <a:lumMod val="50000"/>
              </a:schemeClr>
            </a:solidFill>
          </a:ln>
        </p:spPr>
      </p:pic>
      <p:pic>
        <p:nvPicPr>
          <p:cNvPr id="8" name="Bilde 7">
            <a:extLst>
              <a:ext uri="{FF2B5EF4-FFF2-40B4-BE49-F238E27FC236}">
                <a16:creationId xmlns:a16="http://schemas.microsoft.com/office/drawing/2014/main" id="{2EB21B87-A4D9-4C5C-95F8-0B98624DF538}"/>
              </a:ext>
            </a:extLst>
          </p:cNvPr>
          <p:cNvPicPr>
            <a:picLocks noChangeAspect="1"/>
          </p:cNvPicPr>
          <p:nvPr/>
        </p:nvPicPr>
        <p:blipFill>
          <a:blip r:embed="rId4"/>
          <a:stretch>
            <a:fillRect/>
          </a:stretch>
        </p:blipFill>
        <p:spPr>
          <a:xfrm>
            <a:off x="3797469" y="1206931"/>
            <a:ext cx="1609152" cy="1585680"/>
          </a:xfrm>
          <a:prstGeom prst="rect">
            <a:avLst/>
          </a:prstGeom>
        </p:spPr>
      </p:pic>
      <p:pic>
        <p:nvPicPr>
          <p:cNvPr id="9" name="Bilde 8">
            <a:extLst>
              <a:ext uri="{FF2B5EF4-FFF2-40B4-BE49-F238E27FC236}">
                <a16:creationId xmlns:a16="http://schemas.microsoft.com/office/drawing/2014/main" id="{6C3AB796-792B-4805-B9EC-0540F75EA423}"/>
              </a:ext>
            </a:extLst>
          </p:cNvPr>
          <p:cNvPicPr>
            <a:picLocks noChangeAspect="1"/>
          </p:cNvPicPr>
          <p:nvPr/>
        </p:nvPicPr>
        <p:blipFill>
          <a:blip r:embed="rId5"/>
          <a:stretch>
            <a:fillRect/>
          </a:stretch>
        </p:blipFill>
        <p:spPr>
          <a:xfrm>
            <a:off x="5724520" y="526434"/>
            <a:ext cx="2749992" cy="1605086"/>
          </a:xfrm>
          <a:prstGeom prst="rect">
            <a:avLst/>
          </a:prstGeom>
          <a:ln>
            <a:solidFill>
              <a:schemeClr val="bg1">
                <a:lumMod val="50000"/>
              </a:schemeClr>
            </a:solidFill>
          </a:ln>
        </p:spPr>
      </p:pic>
      <p:pic>
        <p:nvPicPr>
          <p:cNvPr id="10" name="Bilde 9">
            <a:extLst>
              <a:ext uri="{FF2B5EF4-FFF2-40B4-BE49-F238E27FC236}">
                <a16:creationId xmlns:a16="http://schemas.microsoft.com/office/drawing/2014/main" id="{FBBB31E8-4C2D-4193-BC74-670D1AE943C5}"/>
              </a:ext>
            </a:extLst>
          </p:cNvPr>
          <p:cNvPicPr>
            <a:picLocks noChangeAspect="1"/>
          </p:cNvPicPr>
          <p:nvPr/>
        </p:nvPicPr>
        <p:blipFill>
          <a:blip r:embed="rId6"/>
          <a:stretch>
            <a:fillRect/>
          </a:stretch>
        </p:blipFill>
        <p:spPr>
          <a:xfrm>
            <a:off x="4716016" y="2986000"/>
            <a:ext cx="1764015" cy="1901138"/>
          </a:xfrm>
          <a:prstGeom prst="rect">
            <a:avLst/>
          </a:prstGeom>
          <a:ln>
            <a:solidFill>
              <a:schemeClr val="bg1">
                <a:lumMod val="50000"/>
              </a:schemeClr>
            </a:solidFill>
          </a:ln>
        </p:spPr>
      </p:pic>
      <p:pic>
        <p:nvPicPr>
          <p:cNvPr id="4" name="Bilde 3"/>
          <p:cNvPicPr>
            <a:picLocks noChangeAspect="1"/>
          </p:cNvPicPr>
          <p:nvPr/>
        </p:nvPicPr>
        <p:blipFill>
          <a:blip r:embed="rId7"/>
          <a:stretch>
            <a:fillRect/>
          </a:stretch>
        </p:blipFill>
        <p:spPr>
          <a:xfrm>
            <a:off x="6789790" y="2563884"/>
            <a:ext cx="1684722" cy="2385566"/>
          </a:xfrm>
          <a:prstGeom prst="rect">
            <a:avLst/>
          </a:prstGeom>
        </p:spPr>
      </p:pic>
    </p:spTree>
    <p:extLst>
      <p:ext uri="{BB962C8B-B14F-4D97-AF65-F5344CB8AC3E}">
        <p14:creationId xmlns:p14="http://schemas.microsoft.com/office/powerpoint/2010/main" val="658868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1E35143-BED0-4938-87BA-554FEBA15839}"/>
              </a:ext>
            </a:extLst>
          </p:cNvPr>
          <p:cNvPicPr>
            <a:picLocks noChangeAspect="1"/>
          </p:cNvPicPr>
          <p:nvPr/>
        </p:nvPicPr>
        <p:blipFill>
          <a:blip r:embed="rId2"/>
          <a:stretch>
            <a:fillRect/>
          </a:stretch>
        </p:blipFill>
        <p:spPr>
          <a:xfrm>
            <a:off x="539552" y="1851670"/>
            <a:ext cx="1164671" cy="1656184"/>
          </a:xfrm>
          <a:prstGeom prst="rect">
            <a:avLst/>
          </a:prstGeom>
        </p:spPr>
      </p:pic>
      <p:pic>
        <p:nvPicPr>
          <p:cNvPr id="7" name="Bilde 6">
            <a:extLst>
              <a:ext uri="{FF2B5EF4-FFF2-40B4-BE49-F238E27FC236}">
                <a16:creationId xmlns:a16="http://schemas.microsoft.com/office/drawing/2014/main" id="{5B4C9A51-64E0-4E28-8518-D1F6C7933F34}"/>
              </a:ext>
            </a:extLst>
          </p:cNvPr>
          <p:cNvPicPr>
            <a:picLocks noChangeAspect="1"/>
          </p:cNvPicPr>
          <p:nvPr/>
        </p:nvPicPr>
        <p:blipFill>
          <a:blip r:embed="rId3"/>
          <a:stretch>
            <a:fillRect/>
          </a:stretch>
        </p:blipFill>
        <p:spPr>
          <a:xfrm>
            <a:off x="2555776" y="987574"/>
            <a:ext cx="990205" cy="1404854"/>
          </a:xfrm>
          <a:prstGeom prst="rect">
            <a:avLst/>
          </a:prstGeom>
        </p:spPr>
      </p:pic>
      <p:pic>
        <p:nvPicPr>
          <p:cNvPr id="8" name="Bilde 7">
            <a:extLst>
              <a:ext uri="{FF2B5EF4-FFF2-40B4-BE49-F238E27FC236}">
                <a16:creationId xmlns:a16="http://schemas.microsoft.com/office/drawing/2014/main" id="{9E6CEA03-26C7-4173-97FF-6DC72DDD2445}"/>
              </a:ext>
            </a:extLst>
          </p:cNvPr>
          <p:cNvPicPr>
            <a:picLocks noChangeAspect="1"/>
          </p:cNvPicPr>
          <p:nvPr/>
        </p:nvPicPr>
        <p:blipFill>
          <a:blip r:embed="rId4"/>
          <a:stretch>
            <a:fillRect/>
          </a:stretch>
        </p:blipFill>
        <p:spPr>
          <a:xfrm>
            <a:off x="4283968" y="1229839"/>
            <a:ext cx="1124919" cy="1584176"/>
          </a:xfrm>
          <a:prstGeom prst="rect">
            <a:avLst/>
          </a:prstGeom>
        </p:spPr>
      </p:pic>
      <p:pic>
        <p:nvPicPr>
          <p:cNvPr id="9" name="Bilde 8">
            <a:extLst>
              <a:ext uri="{FF2B5EF4-FFF2-40B4-BE49-F238E27FC236}">
                <a16:creationId xmlns:a16="http://schemas.microsoft.com/office/drawing/2014/main" id="{FFF8EF9A-B12B-4570-A5EE-BDD90462BCDB}"/>
              </a:ext>
            </a:extLst>
          </p:cNvPr>
          <p:cNvPicPr>
            <a:picLocks noChangeAspect="1"/>
          </p:cNvPicPr>
          <p:nvPr/>
        </p:nvPicPr>
        <p:blipFill>
          <a:blip r:embed="rId5"/>
          <a:stretch>
            <a:fillRect/>
          </a:stretch>
        </p:blipFill>
        <p:spPr>
          <a:xfrm>
            <a:off x="7164288" y="3194579"/>
            <a:ext cx="1163793" cy="1638920"/>
          </a:xfrm>
          <a:prstGeom prst="rect">
            <a:avLst/>
          </a:prstGeom>
        </p:spPr>
      </p:pic>
      <p:pic>
        <p:nvPicPr>
          <p:cNvPr id="3" name="Bild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08" y="835688"/>
            <a:ext cx="1399141" cy="1970457"/>
          </a:xfrm>
          <a:prstGeom prst="rect">
            <a:avLst/>
          </a:prstGeom>
        </p:spPr>
      </p:pic>
      <p:pic>
        <p:nvPicPr>
          <p:cNvPr id="4" name="Bilde 3"/>
          <p:cNvPicPr>
            <a:picLocks noChangeAspect="1"/>
          </p:cNvPicPr>
          <p:nvPr/>
        </p:nvPicPr>
        <p:blipFill>
          <a:blip r:embed="rId7"/>
          <a:stretch>
            <a:fillRect/>
          </a:stretch>
        </p:blipFill>
        <p:spPr>
          <a:xfrm>
            <a:off x="2195736" y="3068675"/>
            <a:ext cx="1276350" cy="1797050"/>
          </a:xfrm>
          <a:prstGeom prst="rect">
            <a:avLst/>
          </a:prstGeom>
        </p:spPr>
      </p:pic>
      <p:pic>
        <p:nvPicPr>
          <p:cNvPr id="10" name="Bild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88024" y="3237210"/>
            <a:ext cx="1250360" cy="1635646"/>
          </a:xfrm>
          <a:prstGeom prst="rect">
            <a:avLst/>
          </a:prstGeom>
        </p:spPr>
      </p:pic>
    </p:spTree>
    <p:extLst>
      <p:ext uri="{BB962C8B-B14F-4D97-AF65-F5344CB8AC3E}">
        <p14:creationId xmlns:p14="http://schemas.microsoft.com/office/powerpoint/2010/main" val="3256063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827584" y="643407"/>
            <a:ext cx="2088232" cy="2787897"/>
          </a:xfrm>
          <a:prstGeom prst="rect">
            <a:avLst/>
          </a:prstGeom>
        </p:spPr>
      </p:pic>
      <p:sp>
        <p:nvSpPr>
          <p:cNvPr id="3" name="TekstSylinder 2"/>
          <p:cNvSpPr txBox="1"/>
          <p:nvPr/>
        </p:nvSpPr>
        <p:spPr>
          <a:xfrm>
            <a:off x="539552" y="3520659"/>
            <a:ext cx="2448272" cy="584776"/>
          </a:xfrm>
          <a:prstGeom prst="rect">
            <a:avLst/>
          </a:prstGeom>
          <a:noFill/>
        </p:spPr>
        <p:txBody>
          <a:bodyPr wrap="square" rtlCol="0">
            <a:spAutoFit/>
          </a:bodyPr>
          <a:lstStyle/>
          <a:p>
            <a:pPr algn="ctr"/>
            <a:r>
              <a:rPr lang="nb-NO" sz="1600" dirty="0"/>
              <a:t>Michael A. K. </a:t>
            </a:r>
            <a:r>
              <a:rPr lang="nb-NO" sz="1600" dirty="0" err="1"/>
              <a:t>Halliday</a:t>
            </a:r>
            <a:r>
              <a:rPr lang="nb-NO" sz="1600" dirty="0"/>
              <a:t> (1925–2018)</a:t>
            </a:r>
          </a:p>
        </p:txBody>
      </p:sp>
      <p:sp>
        <p:nvSpPr>
          <p:cNvPr id="6" name="Snakkeboble: rektangel 5">
            <a:extLst>
              <a:ext uri="{FF2B5EF4-FFF2-40B4-BE49-F238E27FC236}">
                <a16:creationId xmlns:a16="http://schemas.microsoft.com/office/drawing/2014/main" id="{9ADE988F-9B8E-4135-8AAC-6159BB29035C}"/>
              </a:ext>
            </a:extLst>
          </p:cNvPr>
          <p:cNvSpPr/>
          <p:nvPr/>
        </p:nvSpPr>
        <p:spPr>
          <a:xfrm>
            <a:off x="3851920" y="987574"/>
            <a:ext cx="4896544" cy="2736304"/>
          </a:xfrm>
          <a:prstGeom prst="wedgeRectCallout">
            <a:avLst>
              <a:gd name="adj1" fmla="val -65617"/>
              <a:gd name="adj2" fmla="val 402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b-NO" sz="1800" dirty="0"/>
              <a:t>«</a:t>
            </a:r>
            <a:r>
              <a:rPr lang="nb-NO" sz="1800" dirty="0" err="1"/>
              <a:t>Educational</a:t>
            </a:r>
            <a:r>
              <a:rPr lang="nb-NO" sz="1800" dirty="0"/>
              <a:t> </a:t>
            </a:r>
            <a:r>
              <a:rPr lang="nb-NO" sz="1800" dirty="0" err="1"/>
              <a:t>failure</a:t>
            </a:r>
            <a:r>
              <a:rPr lang="nb-NO" sz="1800" dirty="0"/>
              <a:t> is </a:t>
            </a:r>
            <a:r>
              <a:rPr lang="nb-NO" sz="1800" dirty="0" err="1"/>
              <a:t>linguistic</a:t>
            </a:r>
            <a:r>
              <a:rPr lang="nb-NO" sz="1800" dirty="0"/>
              <a:t> </a:t>
            </a:r>
            <a:r>
              <a:rPr lang="nb-NO" sz="1800" dirty="0" err="1"/>
              <a:t>failure</a:t>
            </a:r>
            <a:r>
              <a:rPr lang="nb-NO" sz="1800" dirty="0"/>
              <a:t>»</a:t>
            </a:r>
          </a:p>
        </p:txBody>
      </p:sp>
    </p:spTree>
    <p:extLst>
      <p:ext uri="{BB962C8B-B14F-4D97-AF65-F5344CB8AC3E}">
        <p14:creationId xmlns:p14="http://schemas.microsoft.com/office/powerpoint/2010/main" val="29151920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483768" y="1398388"/>
            <a:ext cx="3816424" cy="2031325"/>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r>
              <a:rPr lang="nb-NO" sz="1800" dirty="0">
                <a:ln>
                  <a:solidFill>
                    <a:schemeClr val="tx1"/>
                  </a:solidFill>
                </a:ln>
              </a:rPr>
              <a:t>SITUASJONSKONTEKST</a:t>
            </a:r>
          </a:p>
        </p:txBody>
      </p:sp>
      <p:sp>
        <p:nvSpPr>
          <p:cNvPr id="4" name="TekstSylinder 3"/>
          <p:cNvSpPr txBox="1"/>
          <p:nvPr/>
        </p:nvSpPr>
        <p:spPr>
          <a:xfrm>
            <a:off x="1600249" y="1059582"/>
            <a:ext cx="5400600" cy="3139321"/>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endParaRPr lang="nb-NO" sz="1800" dirty="0">
              <a:ln>
                <a:solidFill>
                  <a:schemeClr val="tx1"/>
                </a:solidFill>
              </a:ln>
            </a:endParaRPr>
          </a:p>
          <a:p>
            <a:pPr algn="ctr"/>
            <a:r>
              <a:rPr lang="nb-NO" sz="1800" dirty="0">
                <a:ln>
                  <a:solidFill>
                    <a:schemeClr val="tx1"/>
                  </a:solidFill>
                </a:ln>
              </a:rPr>
              <a:t>KULTURKONTEKST</a:t>
            </a:r>
          </a:p>
        </p:txBody>
      </p:sp>
      <p:sp>
        <p:nvSpPr>
          <p:cNvPr id="2" name="TekstSylinder 1"/>
          <p:cNvSpPr txBox="1"/>
          <p:nvPr/>
        </p:nvSpPr>
        <p:spPr>
          <a:xfrm>
            <a:off x="2987824" y="1707654"/>
            <a:ext cx="2520280" cy="923330"/>
          </a:xfrm>
          <a:prstGeom prst="rect">
            <a:avLst/>
          </a:prstGeom>
          <a:noFill/>
          <a:ln w="19050" cmpd="sng">
            <a:solidFill>
              <a:schemeClr val="tx1"/>
            </a:solidFill>
          </a:ln>
        </p:spPr>
        <p:txBody>
          <a:bodyPr wrap="square" rtlCol="0">
            <a:spAutoFit/>
          </a:bodyPr>
          <a:lstStyle/>
          <a:p>
            <a:pPr algn="ctr"/>
            <a:endParaRPr lang="nb-NO" sz="1800" dirty="0">
              <a:ln>
                <a:solidFill>
                  <a:schemeClr val="tx1"/>
                </a:solidFill>
              </a:ln>
            </a:endParaRPr>
          </a:p>
          <a:p>
            <a:pPr algn="ctr"/>
            <a:r>
              <a:rPr lang="nb-NO" sz="1800" dirty="0">
                <a:ln>
                  <a:solidFill>
                    <a:schemeClr val="tx1"/>
                  </a:solidFill>
                </a:ln>
              </a:rPr>
              <a:t>TEKST</a:t>
            </a:r>
          </a:p>
          <a:p>
            <a:pPr algn="ctr"/>
            <a:endParaRPr lang="nb-NO" sz="1800" dirty="0">
              <a:ln>
                <a:solidFill>
                  <a:schemeClr val="tx1"/>
                </a:solidFill>
              </a:ln>
            </a:endParaRPr>
          </a:p>
        </p:txBody>
      </p:sp>
    </p:spTree>
    <p:extLst>
      <p:ext uri="{BB962C8B-B14F-4D97-AF65-F5344CB8AC3E}">
        <p14:creationId xmlns:p14="http://schemas.microsoft.com/office/powerpoint/2010/main" val="1700404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0994FDE-012B-4222-A744-9B1B918D9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821" y="1419622"/>
            <a:ext cx="4177293" cy="2787774"/>
          </a:xfrm>
          <a:prstGeom prst="rect">
            <a:avLst/>
          </a:prstGeom>
        </p:spPr>
      </p:pic>
      <p:pic>
        <p:nvPicPr>
          <p:cNvPr id="2" name="Bilde 1">
            <a:extLst>
              <a:ext uri="{FF2B5EF4-FFF2-40B4-BE49-F238E27FC236}">
                <a16:creationId xmlns:a16="http://schemas.microsoft.com/office/drawing/2014/main" id="{9385A7BC-BAA9-4882-BEC5-A8A80B034D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887" y="1404847"/>
            <a:ext cx="4177293" cy="2784862"/>
          </a:xfrm>
          <a:prstGeom prst="rect">
            <a:avLst/>
          </a:prstGeom>
        </p:spPr>
      </p:pic>
    </p:spTree>
    <p:extLst>
      <p:ext uri="{BB962C8B-B14F-4D97-AF65-F5344CB8AC3E}">
        <p14:creationId xmlns:p14="http://schemas.microsoft.com/office/powerpoint/2010/main" val="22420548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UIA-presentasjon">
  <a:themeElements>
    <a:clrScheme name="UIA-presentasjon 1">
      <a:dk1>
        <a:srgbClr val="000000"/>
      </a:dk1>
      <a:lt1>
        <a:srgbClr val="FFFFFF"/>
      </a:lt1>
      <a:dk2>
        <a:srgbClr val="00759A"/>
      </a:dk2>
      <a:lt2>
        <a:srgbClr val="727A7F"/>
      </a:lt2>
      <a:accent1>
        <a:srgbClr val="8AB0C6"/>
      </a:accent1>
      <a:accent2>
        <a:srgbClr val="91785B"/>
      </a:accent2>
      <a:accent3>
        <a:srgbClr val="FFFFFF"/>
      </a:accent3>
      <a:accent4>
        <a:srgbClr val="000000"/>
      </a:accent4>
      <a:accent5>
        <a:srgbClr val="C4D4DF"/>
      </a:accent5>
      <a:accent6>
        <a:srgbClr val="836C52"/>
      </a:accent6>
      <a:hlink>
        <a:srgbClr val="EC7A08"/>
      </a:hlink>
      <a:folHlink>
        <a:srgbClr val="C60C30"/>
      </a:folHlink>
    </a:clrScheme>
    <a:fontScheme name="UIA-presentasj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IA-presentasjon 1">
        <a:dk1>
          <a:srgbClr val="000000"/>
        </a:dk1>
        <a:lt1>
          <a:srgbClr val="FFFFFF"/>
        </a:lt1>
        <a:dk2>
          <a:srgbClr val="00759A"/>
        </a:dk2>
        <a:lt2>
          <a:srgbClr val="727A7F"/>
        </a:lt2>
        <a:accent1>
          <a:srgbClr val="8AB0C6"/>
        </a:accent1>
        <a:accent2>
          <a:srgbClr val="91785B"/>
        </a:accent2>
        <a:accent3>
          <a:srgbClr val="FFFFFF"/>
        </a:accent3>
        <a:accent4>
          <a:srgbClr val="000000"/>
        </a:accent4>
        <a:accent5>
          <a:srgbClr val="C4D4DF"/>
        </a:accent5>
        <a:accent6>
          <a:srgbClr val="836C52"/>
        </a:accent6>
        <a:hlink>
          <a:srgbClr val="EC7A08"/>
        </a:hlink>
        <a:folHlink>
          <a:srgbClr val="C60C3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IA-presentasjon">
  <a:themeElements>
    <a:clrScheme name="UIA-presentasjon 1">
      <a:dk1>
        <a:srgbClr val="000000"/>
      </a:dk1>
      <a:lt1>
        <a:srgbClr val="FFFFFF"/>
      </a:lt1>
      <a:dk2>
        <a:srgbClr val="00759A"/>
      </a:dk2>
      <a:lt2>
        <a:srgbClr val="727A7F"/>
      </a:lt2>
      <a:accent1>
        <a:srgbClr val="8AB0C6"/>
      </a:accent1>
      <a:accent2>
        <a:srgbClr val="91785B"/>
      </a:accent2>
      <a:accent3>
        <a:srgbClr val="FFFFFF"/>
      </a:accent3>
      <a:accent4>
        <a:srgbClr val="000000"/>
      </a:accent4>
      <a:accent5>
        <a:srgbClr val="C4D4DF"/>
      </a:accent5>
      <a:accent6>
        <a:srgbClr val="836C52"/>
      </a:accent6>
      <a:hlink>
        <a:srgbClr val="EC7A08"/>
      </a:hlink>
      <a:folHlink>
        <a:srgbClr val="C60C30"/>
      </a:folHlink>
    </a:clrScheme>
    <a:fontScheme name="UIA-presentasj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IA-presentasjon 1">
        <a:dk1>
          <a:srgbClr val="000000"/>
        </a:dk1>
        <a:lt1>
          <a:srgbClr val="FFFFFF"/>
        </a:lt1>
        <a:dk2>
          <a:srgbClr val="00759A"/>
        </a:dk2>
        <a:lt2>
          <a:srgbClr val="727A7F"/>
        </a:lt2>
        <a:accent1>
          <a:srgbClr val="8AB0C6"/>
        </a:accent1>
        <a:accent2>
          <a:srgbClr val="91785B"/>
        </a:accent2>
        <a:accent3>
          <a:srgbClr val="FFFFFF"/>
        </a:accent3>
        <a:accent4>
          <a:srgbClr val="000000"/>
        </a:accent4>
        <a:accent5>
          <a:srgbClr val="C4D4DF"/>
        </a:accent5>
        <a:accent6>
          <a:srgbClr val="836C52"/>
        </a:accent6>
        <a:hlink>
          <a:srgbClr val="EC7A08"/>
        </a:hlink>
        <a:folHlink>
          <a:srgbClr val="C60C3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759A"/>
    </a:dk2>
    <a:lt2>
      <a:srgbClr val="727A7F"/>
    </a:lt2>
    <a:accent1>
      <a:srgbClr val="00759A"/>
    </a:accent1>
    <a:accent2>
      <a:srgbClr val="91785B"/>
    </a:accent2>
    <a:accent3>
      <a:srgbClr val="FFFFFF"/>
    </a:accent3>
    <a:accent4>
      <a:srgbClr val="000000"/>
    </a:accent4>
    <a:accent5>
      <a:srgbClr val="AABDCA"/>
    </a:accent5>
    <a:accent6>
      <a:srgbClr val="836C52"/>
    </a:accent6>
    <a:hlink>
      <a:srgbClr val="EC7A08"/>
    </a:hlink>
    <a:folHlink>
      <a:srgbClr val="C60C30"/>
    </a:folHlink>
  </a:clrScheme>
</a:themeOverride>
</file>

<file path=ppt/theme/themeOverride2.xml><?xml version="1.0" encoding="utf-8"?>
<a:themeOverride xmlns:a="http://schemas.openxmlformats.org/drawingml/2006/main">
  <a:clrScheme name="">
    <a:dk1>
      <a:srgbClr val="000000"/>
    </a:dk1>
    <a:lt1>
      <a:srgbClr val="FFFFFF"/>
    </a:lt1>
    <a:dk2>
      <a:srgbClr val="00759A"/>
    </a:dk2>
    <a:lt2>
      <a:srgbClr val="727A7F"/>
    </a:lt2>
    <a:accent1>
      <a:srgbClr val="00759A"/>
    </a:accent1>
    <a:accent2>
      <a:srgbClr val="91785B"/>
    </a:accent2>
    <a:accent3>
      <a:srgbClr val="FFFFFF"/>
    </a:accent3>
    <a:accent4>
      <a:srgbClr val="000000"/>
    </a:accent4>
    <a:accent5>
      <a:srgbClr val="AABDCA"/>
    </a:accent5>
    <a:accent6>
      <a:srgbClr val="836C52"/>
    </a:accent6>
    <a:hlink>
      <a:srgbClr val="EC7A08"/>
    </a:hlink>
    <a:folHlink>
      <a:srgbClr val="C60C3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3D9099D5622294C83497A52EF3F05BA" ma:contentTypeVersion="37" ma:contentTypeDescription="Opprett et nytt dokument." ma:contentTypeScope="" ma:versionID="5b1a17cd31657328bec90df6ee0c5931">
  <xsd:schema xmlns:xsd="http://www.w3.org/2001/XMLSchema" xmlns:xs="http://www.w3.org/2001/XMLSchema" xmlns:p="http://schemas.microsoft.com/office/2006/metadata/properties" xmlns:ns1="http://schemas.microsoft.com/sharepoint/v3" xmlns:ns2="db12a32c-0d5c-40e6-ae48-5b9b94a66f8d" xmlns:ns3="bddf5564-c16f-48f2-80c8-ada8b386b33d" targetNamespace="http://schemas.microsoft.com/office/2006/metadata/properties" ma:root="true" ma:fieldsID="d66b8a33cff5f06edce566403f03128c" ns1:_="" ns2:_="" ns3:_="">
    <xsd:import namespace="http://schemas.microsoft.com/sharepoint/v3"/>
    <xsd:import namespace="db12a32c-0d5c-40e6-ae48-5b9b94a66f8d"/>
    <xsd:import namespace="bddf5564-c16f-48f2-80c8-ada8b386b33d"/>
    <xsd:element name="properties">
      <xsd:complexType>
        <xsd:sequence>
          <xsd:element name="documentManagement">
            <xsd:complexType>
              <xsd:all>
                <xsd:element ref="ns2:M_x00f8_tedato" minOccurs="0"/>
                <xsd:element ref="ns2:Utl_x00f8_psdato"/>
                <xsd:element ref="ns2:Visningskateogori" minOccurs="0"/>
                <xsd:element ref="ns3:_dlc_DocId" minOccurs="0"/>
                <xsd:element ref="ns3:_dlc_DocIdUrl" minOccurs="0"/>
                <xsd:element ref="ns3:_dlc_DocIdPersistId" minOccurs="0"/>
                <xsd:element ref="ns1:PublishingStartDate" minOccurs="0"/>
                <xsd:element ref="ns1:PublishingExpirationDate" minOccurs="0"/>
                <xsd:element ref="ns3:TaxCatchAll" minOccurs="0"/>
                <xsd:element ref="ns3:TaxCatchAllLabel" minOccurs="0"/>
                <xsd:element ref="ns2:DokumenttypeTaxHTField0" minOccurs="0"/>
                <xsd:element ref="ns2:FunksjonTaxHTField0"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Planlagt startdato" ma:description="" ma:hidden="true" ma:internalName="PublishingStartDate">
      <xsd:simpleType>
        <xsd:restriction base="dms:Unknown"/>
      </xsd:simpleType>
    </xsd:element>
    <xsd:element name="PublishingExpirationDate" ma:index="12" nillable="true" ma:displayName="Planlagt utløpsdato"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12a32c-0d5c-40e6-ae48-5b9b94a66f8d" elementFormDefault="qualified">
    <xsd:import namespace="http://schemas.microsoft.com/office/2006/documentManagement/types"/>
    <xsd:import namespace="http://schemas.microsoft.com/office/infopath/2007/PartnerControls"/>
    <xsd:element name="M_x00f8_tedato" ma:index="4" nillable="true" ma:displayName="Møtedato" ma:description="For møtedokumenter; innkalling, referat og saksvedlegg, oppgi dato for møte. Brukes til å sortere møtedokumenter" ma:format="DateOnly" ma:indexed="true" ma:internalName="M_x00f8_tedato">
      <xsd:simpleType>
        <xsd:restriction base="dms:DateTime"/>
      </xsd:simpleType>
    </xsd:element>
    <xsd:element name="Utl_x00f8_psdato" ma:index="6" ma:displayName="Utløpsdato" ma:description="Fyll ut utløpsdato for dokumenter som må endres. Du kan varsles via RSS" ma:format="DateOnly" ma:indexed="true" ma:internalName="Utl_x00f8_psdato" ma:readOnly="false">
      <xsd:simpleType>
        <xsd:restriction base="dms:DateTime"/>
      </xsd:simpleType>
    </xsd:element>
    <xsd:element name="Visningskateogori" ma:index="7" nillable="true" ma:displayName="Visningskateogori" ma:description="Dersom du har behov for ulike type visninger på Info &amp; Service - velg kategori, eller hopp over kolonnen (feltet)" ma:format="Dropdown" ma:internalName="Visningskateogori">
      <xsd:simpleType>
        <xsd:restriction base="dms:Choice">
          <xsd:enumeration value="Gjeldende"/>
          <xsd:enumeration value="Historisk"/>
        </xsd:restriction>
      </xsd:simpleType>
    </xsd:element>
    <xsd:element name="DokumenttypeTaxHTField0" ma:index="15" nillable="true" ma:taxonomy="true" ma:internalName="DokumenttypeTaxHTField0" ma:taxonomyFieldName="Dokumenttype" ma:displayName="Dokumenttype" ma:default="" ma:fieldId="{a29f4304-2213-4160-b44a-629174781308}" ma:taxonomyMulti="true" ma:sspId="3234c18a-ba22-463b-85f5-c672730a17e7" ma:termSetId="bd56cb9a-e8da-4632-90c9-847dc57b6b93" ma:anchorId="00000000-0000-0000-0000-000000000000" ma:open="false" ma:isKeyword="false">
      <xsd:complexType>
        <xsd:sequence>
          <xsd:element ref="pc:Terms" minOccurs="0" maxOccurs="1"/>
        </xsd:sequence>
      </xsd:complexType>
    </xsd:element>
    <xsd:element name="FunksjonTaxHTField0" ma:index="17" nillable="true" ma:taxonomy="true" ma:internalName="FunksjonTaxHTField0" ma:taxonomyFieldName="Funksjon" ma:displayName="Funksjon" ma:default="" ma:fieldId="{73e08114-f603-4be0-9620-d7610d9adbea}" ma:taxonomyMulti="true" ma:sspId="3234c18a-ba22-463b-85f5-c672730a17e7" ma:termSetId="631b827c-26f6-4afb-8f2d-d8584cd319dc"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df5564-c16f-48f2-80c8-ada8b386b33d"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Global taksonomikolonne" ma:hidden="true" ma:list="{a2742bbc-8710-4368-b55e-03818a72d1f1}" ma:internalName="TaxCatchAll" ma:showField="CatchAllData" ma:web="bddf5564-c16f-48f2-80c8-ada8b386b33d">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Global taksonomikolonne1" ma:hidden="true" ma:list="{a2742bbc-8710-4368-b55e-03818a72d1f1}" ma:internalName="TaxCatchAllLabel" ma:readOnly="true" ma:showField="CatchAllDataLabel" ma:web="bddf5564-c16f-48f2-80c8-ada8b386b33d">
      <xsd:complexType>
        <xsd:complexContent>
          <xsd:extension base="dms:MultiChoiceLookup">
            <xsd:sequence>
              <xsd:element name="Value" type="dms:Lookup" maxOccurs="unbounded" minOccurs="0" nillable="true"/>
            </xsd:sequence>
          </xsd:extension>
        </xsd:complexContent>
      </xsd:complexType>
    </xsd:element>
    <xsd:element name="TaxKeywordTaxHTField" ma:index="21" nillable="true" ma:taxonomy="true" ma:internalName="TaxKeywordTaxHTField" ma:taxonomyFieldName="TaxKeyword" ma:displayName="Nøkkelord" ma:fieldId="{23f27201-bee3-471e-b2e7-b64fd8b7ca38}" ma:taxonomyMulti="true" ma:sspId="e7f5c15d-86ca-418f-9ff8-e042f8001e5c"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ddf5564-c16f-48f2-80c8-ada8b386b33d">DOKUMENT-43-1903</_dlc_DocId>
    <_dlc_DocIdUrl xmlns="bddf5564-c16f-48f2-80c8-ada8b386b33d">
      <Url>https://intra.uia.no/InfoService/dokumentsenter/_layouts/DocIdRedir.aspx?ID=DOKUMENT-43-1903</Url>
      <Description>DOKUMENT-43-1903</Description>
    </_dlc_DocIdUrl>
    <TaxCatchAll xmlns="bddf5564-c16f-48f2-80c8-ada8b386b33d"/>
    <Utl_x00f8_psdato xmlns="db12a32c-0d5c-40e6-ae48-5b9b94a66f8d">2014-10-30T23:00:00+00:00</Utl_x00f8_psdato>
    <FunksjonTaxHTField0 xmlns="db12a32c-0d5c-40e6-ae48-5b9b94a66f8d">
      <Terms xmlns="http://schemas.microsoft.com/office/infopath/2007/PartnerControls"/>
    </FunksjonTaxHTField0>
    <DokumenttypeTaxHTField0 xmlns="db12a32c-0d5c-40e6-ae48-5b9b94a66f8d">
      <Terms xmlns="http://schemas.microsoft.com/office/infopath/2007/PartnerControls"/>
    </DokumenttypeTaxHTField0>
    <M_x00f8_tedato xmlns="db12a32c-0d5c-40e6-ae48-5b9b94a66f8d" xsi:nil="true"/>
    <TaxKeywordTaxHTField xmlns="bddf5564-c16f-48f2-80c8-ada8b386b33d">
      <Terms xmlns="http://schemas.microsoft.com/office/infopath/2007/PartnerControls"/>
    </TaxKeywordTaxHTField>
    <Visningskateogori xmlns="db12a32c-0d5c-40e6-ae48-5b9b94a66f8d" xsi:nil="true"/>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5B60D696-8525-464B-BBD1-632D5D855C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12a32c-0d5c-40e6-ae48-5b9b94a66f8d"/>
    <ds:schemaRef ds:uri="bddf5564-c16f-48f2-80c8-ada8b386b3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795977-0A7C-4503-9C09-7E7F93CD49A0}">
  <ds:schemaRefs>
    <ds:schemaRef ds:uri="http://schemas.microsoft.com/sharepoint/events"/>
  </ds:schemaRefs>
</ds:datastoreItem>
</file>

<file path=customXml/itemProps3.xml><?xml version="1.0" encoding="utf-8"?>
<ds:datastoreItem xmlns:ds="http://schemas.openxmlformats.org/officeDocument/2006/customXml" ds:itemID="{748C5B3B-E23D-46C3-BF08-46CDB728BDC5}">
  <ds:schemaRefs>
    <ds:schemaRef ds:uri="http://schemas.microsoft.com/sharepoint/v3/contenttype/forms"/>
  </ds:schemaRefs>
</ds:datastoreItem>
</file>

<file path=customXml/itemProps4.xml><?xml version="1.0" encoding="utf-8"?>
<ds:datastoreItem xmlns:ds="http://schemas.openxmlformats.org/officeDocument/2006/customXml" ds:itemID="{F8C7912B-0041-4623-A686-083FBD9BB56F}">
  <ds:schemaRefs>
    <ds:schemaRef ds:uri="http://schemas.microsoft.com/sharepoint/v3"/>
    <ds:schemaRef ds:uri="http://purl.org/dc/terms/"/>
    <ds:schemaRef ds:uri="db12a32c-0d5c-40e6-ae48-5b9b94a66f8d"/>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schemas.microsoft.com/office/infopath/2007/PartnerControls"/>
    <ds:schemaRef ds:uri="bddf5564-c16f-48f2-80c8-ada8b386b33d"/>
    <ds:schemaRef ds:uri="http://www.w3.org/XML/1998/namespace"/>
  </ds:schemaRefs>
</ds:datastoreItem>
</file>

<file path=customXml/itemProps5.xml><?xml version="1.0" encoding="utf-8"?>
<ds:datastoreItem xmlns:ds="http://schemas.openxmlformats.org/officeDocument/2006/customXml" ds:itemID="{5DD5D553-E15B-476F-AE49-4D823E6B9A9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14260</TotalTime>
  <Words>491</Words>
  <Application>Microsoft Office PowerPoint</Application>
  <PresentationFormat>Skjermfremvisning (16:9)</PresentationFormat>
  <Paragraphs>181</Paragraphs>
  <Slides>47</Slides>
  <Notes>4</Notes>
  <HiddenSlides>0</HiddenSlides>
  <MMClips>0</MMClips>
  <ScaleCrop>false</ScaleCrop>
  <HeadingPairs>
    <vt:vector size="6" baseType="variant">
      <vt:variant>
        <vt:lpstr>Brukte skrifter</vt:lpstr>
      </vt:variant>
      <vt:variant>
        <vt:i4>3</vt:i4>
      </vt:variant>
      <vt:variant>
        <vt:lpstr>Tema</vt:lpstr>
      </vt:variant>
      <vt:variant>
        <vt:i4>2</vt:i4>
      </vt:variant>
      <vt:variant>
        <vt:lpstr>Lysbildetitler</vt:lpstr>
      </vt:variant>
      <vt:variant>
        <vt:i4>47</vt:i4>
      </vt:variant>
    </vt:vector>
  </HeadingPairs>
  <TitlesOfParts>
    <vt:vector size="52" baseType="lpstr">
      <vt:lpstr>Arial</vt:lpstr>
      <vt:lpstr>Helvetica</vt:lpstr>
      <vt:lpstr>Verdana</vt:lpstr>
      <vt:lpstr>UIA-presentasjon</vt:lpstr>
      <vt:lpstr>1_UIA-presentasjon</vt:lpstr>
      <vt:lpstr>TEKST I KONTEKST, KONTEKST I TEKST </vt:lpstr>
      <vt:lpstr>PowerPoint-presentasjon</vt:lpstr>
      <vt:lpstr>PowerPoint-presentasjon</vt:lpstr>
      <vt:lpstr>tekst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Ei ideologisk ramme:  Normer, førestillingar, verdiar</vt:lpstr>
      <vt:lpstr>PowerPoint-presentasjon</vt:lpstr>
      <vt:lpstr>Ei historisk ramme:  Kontinuitet og endring</vt:lpstr>
      <vt:lpstr>PowerPoint-presentasjon</vt:lpstr>
      <vt:lpstr>2019</vt:lpstr>
      <vt:lpstr>2015</vt:lpstr>
      <vt:lpstr>PowerPoint-presentasjon</vt:lpstr>
      <vt:lpstr>PowerPoint-presentasjon</vt:lpstr>
      <vt:lpstr>PowerPoint-presentasjon</vt:lpstr>
      <vt:lpstr>PowerPoint-presentasjon</vt:lpstr>
      <vt:lpstr>PowerPoint-presentasjon</vt:lpstr>
      <vt:lpstr>PowerPoint-presentasjon</vt:lpstr>
      <vt:lpstr>PowerPoint-presentasjon</vt:lpstr>
      <vt:lpstr>Ei retorisk ramme:  ”rette ord i rette tid”</vt:lpstr>
      <vt:lpstr>PowerPoint-presentasjon</vt:lpstr>
      <vt:lpstr>Ei intertekstuell ramme:  Spelet med og mot andre tekstar</vt:lpstr>
      <vt:lpstr>PowerPoint-presentasjon</vt:lpstr>
      <vt:lpstr>PowerPoint-presentasjon</vt:lpstr>
      <vt:lpstr>Ei reflekterande ramme:  kven sin kontekst? </vt:lpstr>
      <vt:lpstr>PowerPoint-presentasjon</vt:lpstr>
      <vt:lpstr>PowerPoint-presentasjon</vt:lpstr>
      <vt:lpstr>PowerPoint-presentasjon</vt:lpstr>
      <vt:lpstr>PowerPoint-presentasjon</vt:lpstr>
      <vt:lpstr>Korleis lese tekst i kontekst?</vt:lpstr>
      <vt:lpstr>PowerPoint-presentasjon</vt:lpstr>
      <vt:lpstr>PowerPoint-presentasjon</vt:lpstr>
      <vt:lpstr>PowerPoint-presentasjon</vt:lpstr>
      <vt:lpstr>PowerPoint-presentasjon</vt:lpstr>
      <vt:lpstr>PowerPoint-presentasjon</vt:lpstr>
      <vt:lpstr>Estetisk oppleving</vt:lpstr>
      <vt:lpstr>Tekst i kontekst, kontekst i tekst</vt:lpstr>
      <vt:lpstr>TEKST I KONTEKST, KONTEKST I TEKST </vt:lpstr>
    </vt:vector>
  </TitlesOfParts>
  <Company>뿿죐뿿젰׳郐Ȱ珬뿿��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UiAppt mal rød-16-9</dc:title>
  <dc:creator>Marit Berg</dc:creator>
  <cp:keywords/>
  <cp:lastModifiedBy>Benedicte Eyde</cp:lastModifiedBy>
  <cp:revision>241</cp:revision>
  <dcterms:created xsi:type="dcterms:W3CDTF">2008-01-08T13:34:21Z</dcterms:created>
  <dcterms:modified xsi:type="dcterms:W3CDTF">2019-03-21T23:05:57Z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v. by">
    <vt:lpwstr>addpoint.no</vt:lpwstr>
  </property>
  <property fmtid="{D5CDD505-2E9C-101B-9397-08002B2CF9AE}" pid="3" name="_dlc_DocId">
    <vt:lpwstr>DOKUMENT-43-1296</vt:lpwstr>
  </property>
  <property fmtid="{D5CDD505-2E9C-101B-9397-08002B2CF9AE}" pid="4" name="_dlc_DocIdItemGuid">
    <vt:lpwstr>1a3fbdf5-2f61-44f1-a431-8fc47b24a39e</vt:lpwstr>
  </property>
  <property fmtid="{D5CDD505-2E9C-101B-9397-08002B2CF9AE}" pid="5" name="_dlc_DocIdUrl">
    <vt:lpwstr>https://intra.uia.no/InfoService/dokumentsenter/_layouts/DocIdRedir.aspx?ID=DOKUMENT-43-1296, DOKUMENT-43-1296</vt:lpwstr>
  </property>
  <property fmtid="{D5CDD505-2E9C-101B-9397-08002B2CF9AE}" pid="6" name="Dokumenttype">
    <vt:lpwstr/>
  </property>
  <property fmtid="{D5CDD505-2E9C-101B-9397-08002B2CF9AE}" pid="7" name="TaxKeyword">
    <vt:lpwstr/>
  </property>
  <property fmtid="{D5CDD505-2E9C-101B-9397-08002B2CF9AE}" pid="8" name="Funksjon">
    <vt:lpwstr/>
  </property>
  <property fmtid="{D5CDD505-2E9C-101B-9397-08002B2CF9AE}" pid="9" name="Order">
    <vt:lpwstr>129600.000000000</vt:lpwstr>
  </property>
  <property fmtid="{D5CDD505-2E9C-101B-9397-08002B2CF9AE}" pid="10" name="ContentTypeId">
    <vt:lpwstr>0x01010053D9099D5622294C83497A52EF3F05BA</vt:lpwstr>
  </property>
  <property fmtid="{D5CDD505-2E9C-101B-9397-08002B2CF9AE}" pid="11" name="MSIP_Label_92684840-629b-41cd-9b8c-5e9eea511f17_Enabled">
    <vt:lpwstr>True</vt:lpwstr>
  </property>
  <property fmtid="{D5CDD505-2E9C-101B-9397-08002B2CF9AE}" pid="12" name="MSIP_Label_92684840-629b-41cd-9b8c-5e9eea511f17_SiteId">
    <vt:lpwstr>8482881e-3699-4b3f-b135-cf4800bc1efb</vt:lpwstr>
  </property>
  <property fmtid="{D5CDD505-2E9C-101B-9397-08002B2CF9AE}" pid="13" name="MSIP_Label_92684840-629b-41cd-9b8c-5e9eea511f17_Owner">
    <vt:lpwstr>gunhildk@uia.no</vt:lpwstr>
  </property>
  <property fmtid="{D5CDD505-2E9C-101B-9397-08002B2CF9AE}" pid="14" name="MSIP_Label_92684840-629b-41cd-9b8c-5e9eea511f17_SetDate">
    <vt:lpwstr>2019-01-08T11:17:11.7247599Z</vt:lpwstr>
  </property>
  <property fmtid="{D5CDD505-2E9C-101B-9397-08002B2CF9AE}" pid="15" name="MSIP_Label_92684840-629b-41cd-9b8c-5e9eea511f17_Name">
    <vt:lpwstr>Internal</vt:lpwstr>
  </property>
  <property fmtid="{D5CDD505-2E9C-101B-9397-08002B2CF9AE}" pid="16" name="MSIP_Label_92684840-629b-41cd-9b8c-5e9eea511f17_Application">
    <vt:lpwstr>Microsoft Azure Information Protection</vt:lpwstr>
  </property>
  <property fmtid="{D5CDD505-2E9C-101B-9397-08002B2CF9AE}" pid="17" name="MSIP_Label_92684840-629b-41cd-9b8c-5e9eea511f17_Extended_MSFT_Method">
    <vt:lpwstr>Automatic</vt:lpwstr>
  </property>
  <property fmtid="{D5CDD505-2E9C-101B-9397-08002B2CF9AE}" pid="18" name="MSIP_Label_b4114459-e220-4ae9-b339-4ebe6008cdd4_Enabled">
    <vt:lpwstr>True</vt:lpwstr>
  </property>
  <property fmtid="{D5CDD505-2E9C-101B-9397-08002B2CF9AE}" pid="19" name="MSIP_Label_b4114459-e220-4ae9-b339-4ebe6008cdd4_SiteId">
    <vt:lpwstr>8482881e-3699-4b3f-b135-cf4800bc1efb</vt:lpwstr>
  </property>
  <property fmtid="{D5CDD505-2E9C-101B-9397-08002B2CF9AE}" pid="20" name="MSIP_Label_b4114459-e220-4ae9-b339-4ebe6008cdd4_Owner">
    <vt:lpwstr>gunhildk@uia.no</vt:lpwstr>
  </property>
  <property fmtid="{D5CDD505-2E9C-101B-9397-08002B2CF9AE}" pid="21" name="MSIP_Label_b4114459-e220-4ae9-b339-4ebe6008cdd4_SetDate">
    <vt:lpwstr>2019-01-08T11:17:11.7247599Z</vt:lpwstr>
  </property>
  <property fmtid="{D5CDD505-2E9C-101B-9397-08002B2CF9AE}" pid="22" name="MSIP_Label_b4114459-e220-4ae9-b339-4ebe6008cdd4_Name">
    <vt:lpwstr>Normal</vt:lpwstr>
  </property>
  <property fmtid="{D5CDD505-2E9C-101B-9397-08002B2CF9AE}" pid="23" name="MSIP_Label_b4114459-e220-4ae9-b339-4ebe6008cdd4_Application">
    <vt:lpwstr>Microsoft Azure Information Protection</vt:lpwstr>
  </property>
  <property fmtid="{D5CDD505-2E9C-101B-9397-08002B2CF9AE}" pid="24" name="MSIP_Label_b4114459-e220-4ae9-b339-4ebe6008cdd4_Parent">
    <vt:lpwstr>92684840-629b-41cd-9b8c-5e9eea511f17</vt:lpwstr>
  </property>
  <property fmtid="{D5CDD505-2E9C-101B-9397-08002B2CF9AE}" pid="25" name="MSIP_Label_b4114459-e220-4ae9-b339-4ebe6008cdd4_Extended_MSFT_Method">
    <vt:lpwstr>Automatic</vt:lpwstr>
  </property>
  <property fmtid="{D5CDD505-2E9C-101B-9397-08002B2CF9AE}" pid="26" name="Sensitivity">
    <vt:lpwstr>Internal Normal</vt:lpwstr>
  </property>
</Properties>
</file>